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7" r:id="rId4"/>
  </p:sldIdLst>
  <p:sldSz cx="43891200" cy="32918400"/>
  <p:notesSz cx="7010400" cy="9296400"/>
  <p:custDataLst>
    <p:tags r:id="rId7"/>
  </p:custDataLst>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orient="horz" pos="2029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792">
          <p15:clr>
            <a:srgbClr val="A4A3A4"/>
          </p15:clr>
        </p15:guide>
        <p15:guide id="4" pos="2208">
          <p15:clr>
            <a:srgbClr val="A4A3A4"/>
          </p15:clr>
        </p15:guide>
        <p15:guide id="5" orient="horz" pos="2224">
          <p15:clr>
            <a:srgbClr val="A4A3A4"/>
          </p15:clr>
        </p15:guide>
        <p15:guide id="6" orient="horz"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 id="4" name="Chandler, Jillian" initials="CJ" lastIdx="3" clrIdx="4"/>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A4"/>
    <a:srgbClr val="25E7A6"/>
    <a:srgbClr val="CDD2DE"/>
    <a:srgbClr val="1AB39F"/>
    <a:srgbClr val="F3F5FA"/>
    <a:srgbClr val="FFFFFF"/>
    <a:srgbClr val="E3E9E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77" autoAdjust="0"/>
    <p:restoredTop sz="93403" autoAdjust="0"/>
  </p:normalViewPr>
  <p:slideViewPr>
    <p:cSldViewPr snapToGrid="0" snapToObjects="1" showGuides="1">
      <p:cViewPr>
        <p:scale>
          <a:sx n="73" d="100"/>
          <a:sy n="73" d="100"/>
        </p:scale>
        <p:origin x="-10056" y="-4164"/>
      </p:cViewPr>
      <p:guideLst>
        <p:guide orient="horz" pos="3318"/>
        <p:guide orient="horz" pos="288"/>
        <p:guide orient="horz" pos="20160"/>
        <p:guide orient="horz"/>
        <p:guide pos="581"/>
        <p:guide pos="27069"/>
        <p:guide orient="horz" pos="202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 orient="horz" pos="3792"/>
        <p:guide pos="2208"/>
        <p:guide orient="horz" pos="2224"/>
        <p:guide orient="horz"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tags" Target="tags/tag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heme" Target="theme/theme1.xml"/><Relationship Id="rId5" Type="http://schemas.openxmlformats.org/officeDocument/2006/relationships/notesMaster" Target="notesMasters/notesMaster1.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a:solidFill>
                  <a:sysClr val="windowText" lastClr="000000"/>
                </a:solidFill>
              </a:rPr>
              <a:t>Pre &amp; Post Average Number of Referrals to </a:t>
            </a:r>
            <a:r>
              <a:rPr lang="en-US" sz="2400" b="1" dirty="0" smtClean="0">
                <a:solidFill>
                  <a:sysClr val="windowText" lastClr="000000"/>
                </a:solidFill>
              </a:rPr>
              <a:t>Multidisciplinary </a:t>
            </a:r>
            <a:r>
              <a:rPr lang="en-US" sz="2400" b="1" dirty="0">
                <a:solidFill>
                  <a:sysClr val="windowText" lastClr="000000"/>
                </a:solidFill>
              </a:rPr>
              <a:t>Team </a:t>
            </a: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dPt>
          <c:dPt>
            <c:idx val="1"/>
            <c:invertIfNegative val="0"/>
            <c:bubble3D val="0"/>
            <c:spPr>
              <a:solidFill>
                <a:srgbClr val="0070C0"/>
              </a:solidFill>
              <a:ln>
                <a:noFill/>
              </a:ln>
              <a:effectLst/>
            </c:spPr>
          </c:dPt>
          <c:dLbls>
            <c:dLbl>
              <c:idx val="0"/>
              <c:layout/>
              <c:tx>
                <c:rich>
                  <a:bodyPr/>
                  <a:lstStyle/>
                  <a:p>
                    <a:fld id="{65399446-A189-44AB-BD52-5FA72CBB6DB0}" type="VALUE">
                      <a:rPr lang="en-US" sz="2000" b="1"/>
                      <a:pPr/>
                      <a:t>[VALUE]</a:t>
                    </a:fld>
                    <a:endParaRPr lang="en-CA"/>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0"/>
                  <c:y val="-5.9071402967660544E-17"/>
                </c:manualLayout>
              </c:layout>
              <c:tx>
                <c:rich>
                  <a:bodyPr/>
                  <a:lstStyle/>
                  <a:p>
                    <a:fld id="{1A14C008-3E15-4974-84F2-5105BC236E8C}" type="VALUE">
                      <a:rPr lang="en-US" sz="2000" b="1"/>
                      <a:pPr/>
                      <a:t>[VALUE]</a:t>
                    </a:fld>
                    <a:endParaRPr lang="en-CA"/>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Sheet3!$B$3:$C$3</c:f>
              <c:strCache>
                <c:ptCount val="2"/>
                <c:pt idx="0">
                  <c:v>Pre</c:v>
                </c:pt>
                <c:pt idx="1">
                  <c:v>Post</c:v>
                </c:pt>
              </c:strCache>
            </c:strRef>
          </c:cat>
          <c:val>
            <c:numRef>
              <c:f>Sheet3!$B$16:$C$16</c:f>
              <c:numCache>
                <c:formatCode>General</c:formatCode>
                <c:ptCount val="2"/>
                <c:pt idx="0" formatCode="0.0">
                  <c:v>2.25</c:v>
                </c:pt>
                <c:pt idx="1">
                  <c:v>4.2</c:v>
                </c:pt>
              </c:numCache>
            </c:numRef>
          </c:val>
          <c:extLst xmlns:c16r2="http://schemas.microsoft.com/office/drawing/2015/06/chart">
            <c:ext xmlns:c16="http://schemas.microsoft.com/office/drawing/2014/chart" uri="{C3380CC4-5D6E-409C-BE32-E72D297353CC}">
              <c16:uniqueId val="{00000000-F0AF-439D-A713-B99C004AE837}"/>
            </c:ext>
          </c:extLst>
        </c:ser>
        <c:dLbls>
          <c:dLblPos val="outEnd"/>
          <c:showLegendKey val="0"/>
          <c:showVal val="1"/>
          <c:showCatName val="0"/>
          <c:showSerName val="0"/>
          <c:showPercent val="0"/>
          <c:showBubbleSize val="0"/>
        </c:dLbls>
        <c:gapWidth val="219"/>
        <c:overlap val="-27"/>
        <c:axId val="21382624"/>
        <c:axId val="21381840"/>
      </c:barChart>
      <c:catAx>
        <c:axId val="21382624"/>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sz="2400" b="1" dirty="0">
                    <a:solidFill>
                      <a:sysClr val="windowText" lastClr="000000"/>
                    </a:solidFill>
                  </a:rPr>
                  <a:t>Pre           </a:t>
                </a:r>
                <a:r>
                  <a:rPr lang="en-CA" sz="2400" b="1" dirty="0" smtClean="0">
                    <a:solidFill>
                      <a:sysClr val="windowText" lastClr="000000"/>
                    </a:solidFill>
                  </a:rPr>
                  <a:t>                      </a:t>
                </a:r>
                <a:r>
                  <a:rPr lang="en-CA" sz="2400" b="1" dirty="0">
                    <a:solidFill>
                      <a:sysClr val="windowText" lastClr="000000"/>
                    </a:solidFill>
                  </a:rPr>
                  <a:t>Post </a:t>
                </a:r>
              </a:p>
            </c:rich>
          </c:tx>
          <c:layout/>
          <c:overlay val="0"/>
          <c:spPr>
            <a:noFill/>
            <a:ln>
              <a:noFill/>
            </a:ln>
            <a:effectLst/>
          </c:spPr>
        </c:title>
        <c:numFmt formatCode="General" sourceLinked="1"/>
        <c:majorTickMark val="none"/>
        <c:minorTickMark val="none"/>
        <c:tickLblPos val="nextTo"/>
        <c:crossAx val="21381840"/>
        <c:crosses val="autoZero"/>
        <c:auto val="0"/>
        <c:lblAlgn val="ctr"/>
        <c:lblOffset val="100"/>
        <c:noMultiLvlLbl val="0"/>
      </c:catAx>
      <c:valAx>
        <c:axId val="21381840"/>
        <c:scaling>
          <c:orientation val="minMax"/>
          <c:max val="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a:t>
                </a:r>
                <a:r>
                  <a:rPr lang="en-US" sz="1600" b="1">
                    <a:solidFill>
                      <a:sysClr val="windowText" lastClr="000000"/>
                    </a:solidFill>
                  </a:rPr>
                  <a:t>Average Number of Referrals</a:t>
                </a:r>
                <a:endParaRPr lang="en-US" b="1">
                  <a:solidFill>
                    <a:sysClr val="windowText" lastClr="000000"/>
                  </a:solidFill>
                </a:endParaRPr>
              </a:p>
            </c:rich>
          </c:tx>
          <c:layout>
            <c:manualLayout>
              <c:xMode val="edge"/>
              <c:yMode val="edge"/>
              <c:x val="2.1944845934297099E-2"/>
              <c:y val="0.25305608333802798"/>
            </c:manualLayout>
          </c:layout>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382624"/>
        <c:crosses val="autoZero"/>
        <c:crossBetween val="between"/>
      </c:valAx>
      <c:spPr>
        <a:solidFill>
          <a:sysClr val="window" lastClr="FFFFFF"/>
        </a:solidFill>
        <a:ln>
          <a:noFill/>
        </a:ln>
        <a:effectLst/>
      </c:spPr>
    </c:plotArea>
    <c:plotVisOnly val="1"/>
    <c:dispBlanksAs val="gap"/>
    <c:showDLblsOverMax val="0"/>
  </c:chart>
  <c:spPr>
    <a:solidFill>
      <a:sysClr val="window" lastClr="FFFFFF"/>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2400">
                <a:solidFill>
                  <a:sysClr val="windowText" lastClr="000000"/>
                </a:solidFill>
              </a:rPr>
              <a:t>Pre and Post Average Scores of</a:t>
            </a:r>
          </a:p>
          <a:p>
            <a:pPr>
              <a:defRPr sz="1600" b="1" i="0" u="none" strike="noStrike" kern="1200" baseline="0">
                <a:solidFill>
                  <a:schemeClr val="tx2"/>
                </a:solidFill>
                <a:latin typeface="+mn-lt"/>
                <a:ea typeface="+mn-ea"/>
                <a:cs typeface="+mn-cs"/>
              </a:defRPr>
            </a:pPr>
            <a:r>
              <a:rPr lang="en-US" sz="2400">
                <a:solidFill>
                  <a:sysClr val="windowText" lastClr="000000"/>
                </a:solidFill>
              </a:rPr>
              <a:t> Overall Quality of Life </a:t>
            </a:r>
          </a:p>
        </c:rich>
      </c:tx>
      <c:layout/>
      <c:overlay val="0"/>
      <c:spPr>
        <a:noFill/>
        <a:ln>
          <a:noFill/>
        </a:ln>
        <a:effectLst/>
      </c:spPr>
    </c:title>
    <c:autoTitleDeleted val="0"/>
    <c:plotArea>
      <c:layout/>
      <c:barChart>
        <c:barDir val="col"/>
        <c:grouping val="clustered"/>
        <c:varyColors val="0"/>
        <c:ser>
          <c:idx val="0"/>
          <c:order val="0"/>
          <c:spPr>
            <a:solidFill>
              <a:srgbClr val="FFC000"/>
            </a:solidFill>
            <a:ln>
              <a:noFill/>
            </a:ln>
            <a:effectLst>
              <a:outerShdw blurRad="40000" dist="23000" dir="5400000" rotWithShape="0">
                <a:srgbClr val="000000">
                  <a:alpha val="35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2-5EF6-4398-ADDF-74B6BEAF7AAE}"/>
              </c:ext>
            </c:extLst>
          </c:dPt>
          <c:dPt>
            <c:idx val="1"/>
            <c:invertIfNegative val="0"/>
            <c:bubble3D val="0"/>
            <c:spPr>
              <a:solidFill>
                <a:srgbClr val="0070C0"/>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1-5EF6-4398-ADDF-74B6BEAF7AAE}"/>
              </c:ext>
            </c:extLst>
          </c:dPt>
          <c:dLbls>
            <c:dLbl>
              <c:idx val="0"/>
              <c:layout/>
              <c:tx>
                <c:rich>
                  <a:bodyPr anchorCtr="0"/>
                  <a:lstStyle/>
                  <a:p>
                    <a:pPr algn="r">
                      <a:defRPr sz="1400"/>
                    </a:pPr>
                    <a:fld id="{9DC92159-228A-4AE4-B3F4-B0AF521F47F8}" type="VALUE">
                      <a:rPr lang="en-US" sz="2000" b="1"/>
                      <a:pPr algn="r">
                        <a:defRPr sz="1400"/>
                      </a:pPr>
                      <a:t>[VALUE]</a:t>
                    </a:fld>
                    <a:endParaRPr lang="en-CA"/>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4.4264605446393736E-3"/>
                  <c:y val="-1.9291691129391803E-2"/>
                </c:manualLayout>
              </c:layout>
              <c:tx>
                <c:rich>
                  <a:bodyPr/>
                  <a:lstStyle/>
                  <a:p>
                    <a:fld id="{47CDD604-1D93-4B19-B846-9A36ADA48E99}" type="VALUE">
                      <a:rPr lang="en-US" sz="2000" b="1" smtClean="0"/>
                      <a:pPr/>
                      <a:t>[VALUE]</a:t>
                    </a:fld>
                    <a:endParaRPr lang="en-CA"/>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Sheet1!$Y$25:$Z$25</c:f>
              <c:numCache>
                <c:formatCode>General</c:formatCode>
                <c:ptCount val="2"/>
              </c:numCache>
            </c:numRef>
          </c:cat>
          <c:val>
            <c:numRef>
              <c:f>Sheet1!$AC$21:$AD$21</c:f>
              <c:numCache>
                <c:formatCode>General</c:formatCode>
                <c:ptCount val="2"/>
                <c:pt idx="0">
                  <c:v>5.18</c:v>
                </c:pt>
                <c:pt idx="1">
                  <c:v>8</c:v>
                </c:pt>
              </c:numCache>
            </c:numRef>
          </c:val>
          <c:extLst xmlns:c16r2="http://schemas.microsoft.com/office/drawing/2015/06/chart">
            <c:ext xmlns:c16="http://schemas.microsoft.com/office/drawing/2014/chart" uri="{C3380CC4-5D6E-409C-BE32-E72D297353CC}">
              <c16:uniqueId val="{00000000-5EF6-4398-ADDF-74B6BEAF7AAE}"/>
            </c:ext>
          </c:extLst>
        </c:ser>
        <c:dLbls>
          <c:dLblPos val="outEnd"/>
          <c:showLegendKey val="0"/>
          <c:showVal val="1"/>
          <c:showCatName val="0"/>
          <c:showSerName val="0"/>
          <c:showPercent val="0"/>
          <c:showBubbleSize val="0"/>
        </c:dLbls>
        <c:gapWidth val="100"/>
        <c:overlap val="-24"/>
        <c:axId val="21386544"/>
        <c:axId val="21384192"/>
      </c:barChart>
      <c:catAx>
        <c:axId val="2138654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CA" sz="2400" dirty="0">
                    <a:solidFill>
                      <a:sysClr val="windowText" lastClr="000000"/>
                    </a:solidFill>
                  </a:rPr>
                  <a:t>Pre   </a:t>
                </a:r>
                <a:r>
                  <a:rPr lang="en-CA" sz="2400" dirty="0" smtClean="0">
                    <a:solidFill>
                      <a:sysClr val="windowText" lastClr="000000"/>
                    </a:solidFill>
                  </a:rPr>
                  <a:t>                                  </a:t>
                </a:r>
                <a:r>
                  <a:rPr lang="en-CA" sz="2400" dirty="0">
                    <a:solidFill>
                      <a:sysClr val="windowText" lastClr="000000"/>
                    </a:solidFill>
                  </a:rPr>
                  <a:t>Post</a:t>
                </a:r>
              </a:p>
            </c:rich>
          </c:tx>
          <c:layout>
            <c:manualLayout>
              <c:xMode val="edge"/>
              <c:yMode val="edge"/>
              <c:x val="0.19720229562799599"/>
              <c:y val="0.88427719577800601"/>
            </c:manualLayout>
          </c:layout>
          <c:overlay val="0"/>
          <c:spPr>
            <a:noFill/>
            <a:ln>
              <a:noFill/>
            </a:ln>
            <a:effectLst/>
          </c:sp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21384192"/>
        <c:crosses val="autoZero"/>
        <c:auto val="1"/>
        <c:lblAlgn val="ctr"/>
        <c:lblOffset val="100"/>
        <c:noMultiLvlLbl val="0"/>
      </c:catAx>
      <c:valAx>
        <c:axId val="21384192"/>
        <c:scaling>
          <c:orientation val="minMax"/>
          <c:max val="1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138654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2400">
                <a:solidFill>
                  <a:sysClr val="windowText" lastClr="000000"/>
                </a:solidFill>
              </a:rPr>
              <a:t>Pre and Post Average Scores of </a:t>
            </a:r>
          </a:p>
          <a:p>
            <a:pPr>
              <a:defRPr sz="1600" b="1" i="0" u="none" strike="noStrike" kern="1200" baseline="0">
                <a:solidFill>
                  <a:schemeClr val="tx2"/>
                </a:solidFill>
                <a:latin typeface="+mn-lt"/>
                <a:ea typeface="+mn-ea"/>
                <a:cs typeface="+mn-cs"/>
              </a:defRPr>
            </a:pPr>
            <a:r>
              <a:rPr lang="en-US" sz="2400">
                <a:solidFill>
                  <a:sysClr val="windowText" lastClr="000000"/>
                </a:solidFill>
              </a:rPr>
              <a:t>Quality of Life</a:t>
            </a:r>
          </a:p>
        </c:rich>
      </c:tx>
      <c:layout>
        <c:manualLayout>
          <c:xMode val="edge"/>
          <c:yMode val="edge"/>
          <c:x val="0.20034498319289001"/>
          <c:y val="3.8204393505253099E-2"/>
        </c:manualLayout>
      </c:layout>
      <c:overlay val="0"/>
      <c:spPr>
        <a:noFill/>
        <a:ln>
          <a:noFill/>
        </a:ln>
        <a:effectLst/>
      </c:spPr>
    </c:title>
    <c:autoTitleDeleted val="0"/>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Pt>
            <c:idx val="0"/>
            <c:invertIfNegative val="0"/>
            <c:bubble3D val="0"/>
            <c:spPr>
              <a:solidFill>
                <a:srgbClr val="FFC000">
                  <a:alpha val="98000"/>
                </a:srgbClr>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5-C3D9-4E6D-803A-68A27A1A7961}"/>
              </c:ext>
            </c:extLst>
          </c:dPt>
          <c:dPt>
            <c:idx val="1"/>
            <c:invertIfNegative val="0"/>
            <c:bubble3D val="0"/>
            <c:spPr>
              <a:solidFill>
                <a:srgbClr val="0070C0"/>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1-C3D9-4E6D-803A-68A27A1A7961}"/>
              </c:ext>
            </c:extLst>
          </c:dPt>
          <c:dPt>
            <c:idx val="3"/>
            <c:invertIfNegative val="0"/>
            <c:bubble3D val="0"/>
            <c:spPr>
              <a:solidFill>
                <a:srgbClr val="FFC000"/>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6-C3D9-4E6D-803A-68A27A1A7961}"/>
              </c:ext>
            </c:extLst>
          </c:dPt>
          <c:dPt>
            <c:idx val="4"/>
            <c:invertIfNegative val="0"/>
            <c:bubble3D val="0"/>
            <c:spPr>
              <a:solidFill>
                <a:srgbClr val="0070C0"/>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3-C3D9-4E6D-803A-68A27A1A7961}"/>
              </c:ext>
            </c:extLst>
          </c:dPt>
          <c:dLbls>
            <c:dLbl>
              <c:idx val="0"/>
              <c:layout/>
              <c:tx>
                <c:rich>
                  <a:bodyPr/>
                  <a:lstStyle/>
                  <a:p>
                    <a:fld id="{DB81A911-26E5-4D7C-B6AD-4AE57A6CEB69}" type="VALUE">
                      <a:rPr lang="en-US" sz="2000" b="1"/>
                      <a:pPr/>
                      <a:t>[VALUE]</a:t>
                    </a:fld>
                    <a:endParaRPr lang="en-CA"/>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01B8627D-0D1F-41D3-9889-7AA04925EB7B}" type="VALUE">
                      <a:rPr lang="en-US" sz="2000" b="1"/>
                      <a:pPr/>
                      <a:t>[VALUE]</a:t>
                    </a:fld>
                    <a:endParaRPr lang="en-CA"/>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tx>
                <c:rich>
                  <a:bodyPr/>
                  <a:lstStyle/>
                  <a:p>
                    <a:fld id="{3EE84FE3-22F7-40BA-AF99-7491006687E6}" type="VALUE">
                      <a:rPr lang="en-US" sz="2000" b="1"/>
                      <a:pPr/>
                      <a:t>[VALUE]</a:t>
                    </a:fld>
                    <a:endParaRPr lang="en-CA"/>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tx>
                <c:rich>
                  <a:bodyPr/>
                  <a:lstStyle/>
                  <a:p>
                    <a:fld id="{2D41274C-0460-4F32-8AA9-22361CA6B69A}" type="VALUE">
                      <a:rPr lang="en-US" sz="2000" b="1"/>
                      <a:pPr/>
                      <a:t>[VALUE]</a:t>
                    </a:fld>
                    <a:endParaRPr lang="en-CA"/>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Sheet1!$V$25:$Z$25</c:f>
              <c:numCache>
                <c:formatCode>General</c:formatCode>
                <c:ptCount val="5"/>
              </c:numCache>
            </c:numRef>
          </c:cat>
          <c:val>
            <c:numRef>
              <c:f>Sheet1!$V$21:$Z$21</c:f>
              <c:numCache>
                <c:formatCode>General</c:formatCode>
                <c:ptCount val="5"/>
                <c:pt idx="0">
                  <c:v>40.9</c:v>
                </c:pt>
                <c:pt idx="1">
                  <c:v>51.72</c:v>
                </c:pt>
                <c:pt idx="3">
                  <c:v>57.9</c:v>
                </c:pt>
                <c:pt idx="4">
                  <c:v>79.669999999999973</c:v>
                </c:pt>
              </c:numCache>
            </c:numRef>
          </c:val>
          <c:extLst xmlns:c16r2="http://schemas.microsoft.com/office/drawing/2015/06/chart">
            <c:ext xmlns:c16="http://schemas.microsoft.com/office/drawing/2014/chart" uri="{C3380CC4-5D6E-409C-BE32-E72D297353CC}">
              <c16:uniqueId val="{00000004-C3D9-4E6D-803A-68A27A1A7961}"/>
            </c:ext>
          </c:extLst>
        </c:ser>
        <c:dLbls>
          <c:dLblPos val="outEnd"/>
          <c:showLegendKey val="0"/>
          <c:showVal val="1"/>
          <c:showCatName val="0"/>
          <c:showSerName val="0"/>
          <c:showPercent val="0"/>
          <c:showBubbleSize val="0"/>
        </c:dLbls>
        <c:gapWidth val="100"/>
        <c:overlap val="-24"/>
        <c:axId val="21384584"/>
        <c:axId val="21383016"/>
      </c:barChart>
      <c:catAx>
        <c:axId val="21384584"/>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2000" dirty="0" err="1" smtClean="0">
                    <a:solidFill>
                      <a:sysClr val="windowText" lastClr="000000"/>
                    </a:solidFill>
                  </a:rPr>
                  <a:t>Welbeing</a:t>
                </a:r>
                <a:r>
                  <a:rPr lang="en-US" sz="2000" dirty="0" smtClean="0">
                    <a:solidFill>
                      <a:sysClr val="windowText" lastClr="000000"/>
                    </a:solidFill>
                  </a:rPr>
                  <a:t> </a:t>
                </a:r>
                <a:r>
                  <a:rPr lang="en-US" sz="2000" baseline="0" dirty="0" smtClean="0">
                    <a:solidFill>
                      <a:sysClr val="windowText" lastClr="000000"/>
                    </a:solidFill>
                  </a:rPr>
                  <a:t>                   </a:t>
                </a:r>
                <a:r>
                  <a:rPr lang="en-US" sz="2000" dirty="0" smtClean="0">
                    <a:solidFill>
                      <a:sysClr val="windowText" lastClr="000000"/>
                    </a:solidFill>
                  </a:rPr>
                  <a:t> </a:t>
                </a:r>
                <a:r>
                  <a:rPr lang="en-US" sz="2000" dirty="0">
                    <a:solidFill>
                      <a:sysClr val="windowText" lastClr="000000"/>
                    </a:solidFill>
                  </a:rPr>
                  <a:t>Physical Symptoms </a:t>
                </a:r>
                <a:endParaRPr lang="en-US" sz="2000" dirty="0" smtClean="0">
                  <a:solidFill>
                    <a:sysClr val="windowText" lastClr="000000"/>
                  </a:solidFill>
                </a:endParaRPr>
              </a:p>
              <a:p>
                <a:pPr>
                  <a:defRPr sz="1600" b="1" i="0" u="none" strike="noStrike" kern="1200" baseline="0">
                    <a:solidFill>
                      <a:schemeClr val="tx2"/>
                    </a:solidFill>
                    <a:latin typeface="+mn-lt"/>
                    <a:ea typeface="+mn-ea"/>
                    <a:cs typeface="+mn-cs"/>
                  </a:defRPr>
                </a:pPr>
                <a:r>
                  <a:rPr lang="en-US" sz="2000" dirty="0" smtClean="0">
                    <a:solidFill>
                      <a:sysClr val="windowText" lastClr="000000"/>
                    </a:solidFill>
                  </a:rPr>
                  <a:t>                                          &amp; </a:t>
                </a:r>
                <a:r>
                  <a:rPr lang="en-US" sz="2000" dirty="0">
                    <a:solidFill>
                      <a:sysClr val="windowText" lastClr="000000"/>
                    </a:solidFill>
                  </a:rPr>
                  <a:t>Daily Living</a:t>
                </a:r>
              </a:p>
            </c:rich>
          </c:tx>
          <c:layout>
            <c:manualLayout>
              <c:xMode val="edge"/>
              <c:yMode val="edge"/>
              <c:x val="0.14026928659883947"/>
              <c:y val="0.79680802347224577"/>
            </c:manualLayout>
          </c:layout>
          <c:overlay val="0"/>
          <c:spPr>
            <a:noFill/>
            <a:ln>
              <a:noFill/>
            </a:ln>
            <a:effectLst/>
          </c:sp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21383016"/>
        <c:crosses val="autoZero"/>
        <c:auto val="1"/>
        <c:lblAlgn val="ctr"/>
        <c:lblOffset val="100"/>
        <c:noMultiLvlLbl val="0"/>
      </c:catAx>
      <c:valAx>
        <c:axId val="21383016"/>
        <c:scaling>
          <c:orientation val="minMax"/>
          <c:max val="10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13845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F5B0DC-7209-4FAE-83B7-BA6325E1D22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B83D2A0-5B52-4C82-B290-D10F130BAAF0}">
      <dgm:prSet phldrT="[Text]" custT="1"/>
      <dgm:spPr>
        <a:solidFill>
          <a:srgbClr val="FFE39D"/>
        </a:solidFill>
        <a:ln>
          <a:solidFill>
            <a:schemeClr val="bg2">
              <a:lumMod val="25000"/>
            </a:schemeClr>
          </a:solidFill>
        </a:ln>
      </dgm:spPr>
      <dgm:t>
        <a:bodyPr/>
        <a:lstStyle/>
        <a:p>
          <a:r>
            <a:rPr lang="en-CA" sz="4000" b="1" dirty="0" smtClean="0">
              <a:solidFill>
                <a:schemeClr val="bg2">
                  <a:lumMod val="25000"/>
                </a:schemeClr>
              </a:solidFill>
            </a:rPr>
            <a:t>Chronic Wound Healing &amp; </a:t>
          </a:r>
          <a:r>
            <a:rPr lang="en-CA" sz="4000" b="1" dirty="0" err="1" smtClean="0">
              <a:solidFill>
                <a:schemeClr val="bg2">
                  <a:lumMod val="25000"/>
                </a:schemeClr>
              </a:solidFill>
            </a:rPr>
            <a:t>QoL</a:t>
          </a:r>
          <a:endParaRPr lang="en-US" sz="4000" b="1" dirty="0">
            <a:solidFill>
              <a:schemeClr val="bg2">
                <a:lumMod val="25000"/>
              </a:schemeClr>
            </a:solidFill>
          </a:endParaRPr>
        </a:p>
      </dgm:t>
    </dgm:pt>
    <dgm:pt modelId="{4F7D2DEC-4F14-41DE-B1A5-D967C86FFF45}" type="parTrans" cxnId="{3966794B-A926-4CAD-A77B-55360D91D88B}">
      <dgm:prSet/>
      <dgm:spPr/>
      <dgm:t>
        <a:bodyPr/>
        <a:lstStyle/>
        <a:p>
          <a:endParaRPr lang="en-US"/>
        </a:p>
      </dgm:t>
    </dgm:pt>
    <dgm:pt modelId="{AB1FBC2C-68C1-4984-8249-EBFB937A55DD}" type="sibTrans" cxnId="{3966794B-A926-4CAD-A77B-55360D91D88B}">
      <dgm:prSet/>
      <dgm:spPr/>
      <dgm:t>
        <a:bodyPr/>
        <a:lstStyle/>
        <a:p>
          <a:endParaRPr lang="en-US"/>
        </a:p>
      </dgm:t>
    </dgm:pt>
    <dgm:pt modelId="{8B8ED11D-EE4F-4E57-BA04-393D418ABCA6}">
      <dgm:prSet phldrT="[Text]" custT="1"/>
      <dgm:spPr>
        <a:solidFill>
          <a:schemeClr val="bg2"/>
        </a:solidFill>
        <a:ln>
          <a:solidFill>
            <a:schemeClr val="bg2">
              <a:lumMod val="25000"/>
            </a:schemeClr>
          </a:solidFill>
        </a:ln>
      </dgm:spPr>
      <dgm:t>
        <a:bodyPr/>
        <a:lstStyle/>
        <a:p>
          <a:r>
            <a:rPr lang="en-CA" sz="3200" b="0" dirty="0" smtClean="0">
              <a:solidFill>
                <a:schemeClr val="tx1"/>
              </a:solidFill>
              <a:latin typeface="Franklin Gothic Medium" panose="020B0603020102020204" pitchFamily="34" charset="0"/>
            </a:rPr>
            <a:t>Preceding Causes</a:t>
          </a:r>
          <a:endParaRPr lang="en-US" sz="3200" b="0" dirty="0">
            <a:solidFill>
              <a:schemeClr val="tx1"/>
            </a:solidFill>
            <a:latin typeface="Franklin Gothic Medium" panose="020B0603020102020204" pitchFamily="34" charset="0"/>
          </a:endParaRPr>
        </a:p>
      </dgm:t>
    </dgm:pt>
    <dgm:pt modelId="{21287102-50D4-4A3E-99F7-DFCF69BF63D6}" type="parTrans" cxnId="{5A1148E3-BCE8-4C2D-83DB-0863FACCE6DF}">
      <dgm:prSet/>
      <dgm:spPr>
        <a:solidFill>
          <a:schemeClr val="bg2">
            <a:lumMod val="50000"/>
          </a:schemeClr>
        </a:solidFill>
      </dgm:spPr>
      <dgm:t>
        <a:bodyPr/>
        <a:lstStyle/>
        <a:p>
          <a:endParaRPr lang="en-US"/>
        </a:p>
      </dgm:t>
    </dgm:pt>
    <dgm:pt modelId="{2049F9C1-5FDB-457E-99F4-7644571179CB}" type="sibTrans" cxnId="{5A1148E3-BCE8-4C2D-83DB-0863FACCE6DF}">
      <dgm:prSet/>
      <dgm:spPr/>
      <dgm:t>
        <a:bodyPr/>
        <a:lstStyle/>
        <a:p>
          <a:endParaRPr lang="en-US"/>
        </a:p>
      </dgm:t>
    </dgm:pt>
    <dgm:pt modelId="{74889B98-4F67-48F4-BB94-E236490EEF48}">
      <dgm:prSet phldrT="[Text]" custT="1"/>
      <dgm:spPr>
        <a:solidFill>
          <a:schemeClr val="bg2"/>
        </a:solidFill>
        <a:ln>
          <a:solidFill>
            <a:schemeClr val="bg2">
              <a:lumMod val="25000"/>
            </a:schemeClr>
          </a:solidFill>
        </a:ln>
      </dgm:spPr>
      <dgm:t>
        <a:bodyPr/>
        <a:lstStyle/>
        <a:p>
          <a:r>
            <a:rPr lang="en-CA" sz="3200" b="0" dirty="0" smtClean="0">
              <a:solidFill>
                <a:schemeClr val="tx1"/>
              </a:solidFill>
              <a:latin typeface="Franklin Gothic Medium" panose="020B0603020102020204" pitchFamily="34" charset="0"/>
            </a:rPr>
            <a:t>Chronic Wound related issues</a:t>
          </a:r>
          <a:endParaRPr lang="en-US" sz="3200" b="0" dirty="0">
            <a:solidFill>
              <a:schemeClr val="tx1"/>
            </a:solidFill>
            <a:latin typeface="Franklin Gothic Medium" panose="020B0603020102020204" pitchFamily="34" charset="0"/>
          </a:endParaRPr>
        </a:p>
      </dgm:t>
    </dgm:pt>
    <dgm:pt modelId="{BA590CED-46EF-4E6B-83FA-F378C13AA4D0}" type="parTrans" cxnId="{755258BE-9F22-4D23-A98E-A9663054F7F4}">
      <dgm:prSet/>
      <dgm:spPr>
        <a:solidFill>
          <a:schemeClr val="bg2">
            <a:lumMod val="50000"/>
          </a:schemeClr>
        </a:solidFill>
      </dgm:spPr>
      <dgm:t>
        <a:bodyPr/>
        <a:lstStyle/>
        <a:p>
          <a:endParaRPr lang="en-US"/>
        </a:p>
      </dgm:t>
    </dgm:pt>
    <dgm:pt modelId="{4E03282A-8D2D-4E99-9242-3C3FCEDA35FC}" type="sibTrans" cxnId="{755258BE-9F22-4D23-A98E-A9663054F7F4}">
      <dgm:prSet/>
      <dgm:spPr/>
      <dgm:t>
        <a:bodyPr/>
        <a:lstStyle/>
        <a:p>
          <a:endParaRPr lang="en-US"/>
        </a:p>
      </dgm:t>
    </dgm:pt>
    <dgm:pt modelId="{9B305342-B9E1-4CEF-9219-9C9624415E04}">
      <dgm:prSet phldrT="[Text]" custT="1"/>
      <dgm:spPr>
        <a:solidFill>
          <a:schemeClr val="bg2"/>
        </a:solidFill>
        <a:ln>
          <a:solidFill>
            <a:schemeClr val="bg2">
              <a:lumMod val="25000"/>
            </a:schemeClr>
          </a:solidFill>
        </a:ln>
      </dgm:spPr>
      <dgm:t>
        <a:bodyPr/>
        <a:lstStyle/>
        <a:p>
          <a:r>
            <a:rPr lang="en-CA" sz="3200" b="0" dirty="0" smtClean="0">
              <a:solidFill>
                <a:schemeClr val="tx1"/>
              </a:solidFill>
              <a:latin typeface="Franklin Gothic Medium" panose="020B0603020102020204" pitchFamily="34" charset="0"/>
            </a:rPr>
            <a:t>Proceeding </a:t>
          </a:r>
          <a:r>
            <a:rPr lang="en-CA" sz="3200" b="0" dirty="0" err="1" smtClean="0">
              <a:solidFill>
                <a:schemeClr val="tx1"/>
              </a:solidFill>
              <a:latin typeface="Franklin Gothic Medium" panose="020B0603020102020204" pitchFamily="34" charset="0"/>
            </a:rPr>
            <a:t>QoL</a:t>
          </a:r>
          <a:r>
            <a:rPr lang="en-CA" sz="3200" b="0" dirty="0" smtClean="0">
              <a:solidFill>
                <a:schemeClr val="tx1"/>
              </a:solidFill>
              <a:latin typeface="Franklin Gothic Medium" panose="020B0603020102020204" pitchFamily="34" charset="0"/>
            </a:rPr>
            <a:t> issues</a:t>
          </a:r>
          <a:endParaRPr lang="en-US" sz="3200" b="0" dirty="0">
            <a:solidFill>
              <a:schemeClr val="tx1"/>
            </a:solidFill>
            <a:latin typeface="Franklin Gothic Medium" panose="020B0603020102020204" pitchFamily="34" charset="0"/>
          </a:endParaRPr>
        </a:p>
      </dgm:t>
    </dgm:pt>
    <dgm:pt modelId="{C1C72C6B-EFBA-4B29-8190-C8E4A5E0C4C3}" type="parTrans" cxnId="{BECB4FE2-CBE0-4B86-982A-314DC97A527C}">
      <dgm:prSet/>
      <dgm:spPr>
        <a:solidFill>
          <a:schemeClr val="bg2">
            <a:lumMod val="50000"/>
          </a:schemeClr>
        </a:solidFill>
      </dgm:spPr>
      <dgm:t>
        <a:bodyPr/>
        <a:lstStyle/>
        <a:p>
          <a:endParaRPr lang="en-US"/>
        </a:p>
      </dgm:t>
    </dgm:pt>
    <dgm:pt modelId="{C838CA30-0CBA-4109-A24B-27AE1AA82634}" type="sibTrans" cxnId="{BECB4FE2-CBE0-4B86-982A-314DC97A527C}">
      <dgm:prSet/>
      <dgm:spPr/>
      <dgm:t>
        <a:bodyPr/>
        <a:lstStyle/>
        <a:p>
          <a:endParaRPr lang="en-US"/>
        </a:p>
      </dgm:t>
    </dgm:pt>
    <dgm:pt modelId="{2E8329F5-EBD1-4E01-8AFC-A83C4CCF97D0}">
      <dgm:prSet phldrT="[Text]" custT="1"/>
      <dgm:spPr>
        <a:solidFill>
          <a:schemeClr val="bg2"/>
        </a:solidFill>
        <a:ln>
          <a:solidFill>
            <a:schemeClr val="bg2">
              <a:lumMod val="25000"/>
            </a:schemeClr>
          </a:solidFill>
        </a:ln>
      </dgm:spPr>
      <dgm:t>
        <a:bodyPr/>
        <a:lstStyle/>
        <a:p>
          <a:r>
            <a:rPr lang="en-CA" sz="3000" b="0" dirty="0" smtClean="0">
              <a:solidFill>
                <a:schemeClr val="tx1"/>
              </a:solidFill>
              <a:latin typeface="Franklin Gothic Medium" panose="020B0603020102020204" pitchFamily="34" charset="0"/>
            </a:rPr>
            <a:t>Venous Stasis</a:t>
          </a:r>
          <a:endParaRPr lang="en-US" sz="3000" b="0" dirty="0">
            <a:solidFill>
              <a:schemeClr val="tx1"/>
            </a:solidFill>
            <a:latin typeface="Franklin Gothic Medium" panose="020B0603020102020204" pitchFamily="34" charset="0"/>
          </a:endParaRPr>
        </a:p>
      </dgm:t>
    </dgm:pt>
    <dgm:pt modelId="{3E2C8DF1-ECA8-4F65-8E1B-6C957A6F8B06}" type="parTrans" cxnId="{E79E078D-64E9-4894-9E81-25BF86FB2F52}">
      <dgm:prSet/>
      <dgm:spPr/>
      <dgm:t>
        <a:bodyPr/>
        <a:lstStyle/>
        <a:p>
          <a:endParaRPr lang="en-US"/>
        </a:p>
      </dgm:t>
    </dgm:pt>
    <dgm:pt modelId="{653D3C33-EF29-449C-ABDD-8BA61D92D067}" type="sibTrans" cxnId="{E79E078D-64E9-4894-9E81-25BF86FB2F52}">
      <dgm:prSet/>
      <dgm:spPr/>
      <dgm:t>
        <a:bodyPr/>
        <a:lstStyle/>
        <a:p>
          <a:endParaRPr lang="en-US"/>
        </a:p>
      </dgm:t>
    </dgm:pt>
    <dgm:pt modelId="{EBE440A5-9FB8-4A3B-8749-707235E97C0C}">
      <dgm:prSet phldrT="[Text]" custT="1"/>
      <dgm:spPr>
        <a:solidFill>
          <a:schemeClr val="bg2"/>
        </a:solidFill>
        <a:ln>
          <a:solidFill>
            <a:schemeClr val="bg2">
              <a:lumMod val="25000"/>
            </a:schemeClr>
          </a:solidFill>
        </a:ln>
      </dgm:spPr>
      <dgm:t>
        <a:bodyPr/>
        <a:lstStyle/>
        <a:p>
          <a:r>
            <a:rPr lang="en-CA" sz="3000" b="0" dirty="0" smtClean="0">
              <a:solidFill>
                <a:schemeClr val="tx1"/>
              </a:solidFill>
              <a:latin typeface="Franklin Gothic Medium" panose="020B0603020102020204" pitchFamily="34" charset="0"/>
            </a:rPr>
            <a:t>Arterial </a:t>
          </a:r>
          <a:endParaRPr lang="en-US" sz="3000" b="0" dirty="0">
            <a:solidFill>
              <a:schemeClr val="tx1"/>
            </a:solidFill>
            <a:latin typeface="Franklin Gothic Medium" panose="020B0603020102020204" pitchFamily="34" charset="0"/>
          </a:endParaRPr>
        </a:p>
      </dgm:t>
    </dgm:pt>
    <dgm:pt modelId="{D42C265F-1632-487D-8518-887A90D39EFF}" type="parTrans" cxnId="{195564AE-890C-4CD0-AC1D-9FD92357D757}">
      <dgm:prSet/>
      <dgm:spPr/>
      <dgm:t>
        <a:bodyPr/>
        <a:lstStyle/>
        <a:p>
          <a:endParaRPr lang="en-US"/>
        </a:p>
      </dgm:t>
    </dgm:pt>
    <dgm:pt modelId="{91CD0A67-EE81-424B-AEF7-95E215045016}" type="sibTrans" cxnId="{195564AE-890C-4CD0-AC1D-9FD92357D757}">
      <dgm:prSet/>
      <dgm:spPr/>
      <dgm:t>
        <a:bodyPr/>
        <a:lstStyle/>
        <a:p>
          <a:endParaRPr lang="en-US"/>
        </a:p>
      </dgm:t>
    </dgm:pt>
    <dgm:pt modelId="{2F53CE2E-5649-4621-B504-5EB09A8B6E72}">
      <dgm:prSet phldrT="[Text]" custT="1"/>
      <dgm:spPr>
        <a:solidFill>
          <a:schemeClr val="bg2"/>
        </a:solidFill>
        <a:ln>
          <a:solidFill>
            <a:schemeClr val="bg2">
              <a:lumMod val="25000"/>
            </a:schemeClr>
          </a:solidFill>
        </a:ln>
      </dgm:spPr>
      <dgm:t>
        <a:bodyPr/>
        <a:lstStyle/>
        <a:p>
          <a:r>
            <a:rPr lang="en-CA" sz="3000" b="0" dirty="0" smtClean="0">
              <a:solidFill>
                <a:schemeClr val="tx1"/>
              </a:solidFill>
              <a:latin typeface="Franklin Gothic Medium" panose="020B0603020102020204" pitchFamily="34" charset="0"/>
            </a:rPr>
            <a:t>Pain</a:t>
          </a:r>
          <a:endParaRPr lang="en-US" sz="3000" b="0" dirty="0">
            <a:solidFill>
              <a:schemeClr val="tx1"/>
            </a:solidFill>
            <a:latin typeface="Franklin Gothic Medium" panose="020B0603020102020204" pitchFamily="34" charset="0"/>
          </a:endParaRPr>
        </a:p>
      </dgm:t>
    </dgm:pt>
    <dgm:pt modelId="{680351FA-D0EA-4FD6-8271-91B4F4BB4719}" type="parTrans" cxnId="{F37CB8A2-105E-4F1A-87C8-42F58ADDA8CD}">
      <dgm:prSet/>
      <dgm:spPr/>
      <dgm:t>
        <a:bodyPr/>
        <a:lstStyle/>
        <a:p>
          <a:endParaRPr lang="en-US"/>
        </a:p>
      </dgm:t>
    </dgm:pt>
    <dgm:pt modelId="{657229BA-3A4B-4CFD-9142-49082AA3E6E9}" type="sibTrans" cxnId="{F37CB8A2-105E-4F1A-87C8-42F58ADDA8CD}">
      <dgm:prSet/>
      <dgm:spPr/>
      <dgm:t>
        <a:bodyPr/>
        <a:lstStyle/>
        <a:p>
          <a:endParaRPr lang="en-US"/>
        </a:p>
      </dgm:t>
    </dgm:pt>
    <dgm:pt modelId="{5DA4C5EF-5612-40EA-B7DC-CD327245B7D2}">
      <dgm:prSet phldrT="[Text]" custT="1"/>
      <dgm:spPr>
        <a:solidFill>
          <a:schemeClr val="bg2"/>
        </a:solidFill>
        <a:ln>
          <a:solidFill>
            <a:schemeClr val="bg2">
              <a:lumMod val="25000"/>
            </a:schemeClr>
          </a:solidFill>
        </a:ln>
      </dgm:spPr>
      <dgm:t>
        <a:bodyPr/>
        <a:lstStyle/>
        <a:p>
          <a:r>
            <a:rPr lang="en-CA" sz="3000" b="0" dirty="0" smtClean="0">
              <a:solidFill>
                <a:schemeClr val="tx1"/>
              </a:solidFill>
              <a:latin typeface="Franklin Gothic Medium" panose="020B0603020102020204" pitchFamily="34" charset="0"/>
            </a:rPr>
            <a:t>Mobility &amp; ADL</a:t>
          </a:r>
          <a:endParaRPr lang="en-US" sz="3000" b="0" dirty="0">
            <a:solidFill>
              <a:schemeClr val="tx1"/>
            </a:solidFill>
            <a:latin typeface="Franklin Gothic Medium" panose="020B0603020102020204" pitchFamily="34" charset="0"/>
          </a:endParaRPr>
        </a:p>
      </dgm:t>
    </dgm:pt>
    <dgm:pt modelId="{C4ACF8FB-6481-4BB7-873C-0780E565BF7E}" type="parTrans" cxnId="{D29CB498-BCD2-494C-8E18-88DC30BB0C39}">
      <dgm:prSet/>
      <dgm:spPr/>
      <dgm:t>
        <a:bodyPr/>
        <a:lstStyle/>
        <a:p>
          <a:endParaRPr lang="en-US"/>
        </a:p>
      </dgm:t>
    </dgm:pt>
    <dgm:pt modelId="{0577735E-2AFB-45BC-92DC-BA6D6A8429CF}" type="sibTrans" cxnId="{D29CB498-BCD2-494C-8E18-88DC30BB0C39}">
      <dgm:prSet/>
      <dgm:spPr/>
      <dgm:t>
        <a:bodyPr/>
        <a:lstStyle/>
        <a:p>
          <a:endParaRPr lang="en-US"/>
        </a:p>
      </dgm:t>
    </dgm:pt>
    <dgm:pt modelId="{E95D5BBB-127B-4178-B1DC-C319405F7CEE}">
      <dgm:prSet phldrT="[Text]" custScaleX="118736" custLinFactNeighborX="-616" custLinFactNeighborY="-2666"/>
      <dgm:spPr>
        <a:solidFill>
          <a:srgbClr val="FFE39D"/>
        </a:solidFill>
        <a:ln>
          <a:solidFill>
            <a:schemeClr val="bg2">
              <a:lumMod val="25000"/>
            </a:schemeClr>
          </a:solidFill>
        </a:ln>
      </dgm:spPr>
      <dgm:t>
        <a:bodyPr/>
        <a:lstStyle/>
        <a:p>
          <a:endParaRPr lang="en-CA"/>
        </a:p>
      </dgm:t>
    </dgm:pt>
    <dgm:pt modelId="{B3DFD7B6-0483-4BFC-BCEA-FD17289F364C}" type="parTrans" cxnId="{A6B821F6-3B56-4039-8D01-F2C4AC376AFA}">
      <dgm:prSet/>
      <dgm:spPr/>
      <dgm:t>
        <a:bodyPr/>
        <a:lstStyle/>
        <a:p>
          <a:endParaRPr lang="en-CA"/>
        </a:p>
      </dgm:t>
    </dgm:pt>
    <dgm:pt modelId="{B98EA13C-B879-47F3-A2DC-F71FD5E6E5F2}" type="sibTrans" cxnId="{A6B821F6-3B56-4039-8D01-F2C4AC376AFA}">
      <dgm:prSet/>
      <dgm:spPr/>
      <dgm:t>
        <a:bodyPr/>
        <a:lstStyle/>
        <a:p>
          <a:endParaRPr lang="en-CA"/>
        </a:p>
      </dgm:t>
    </dgm:pt>
    <dgm:pt modelId="{382C986E-0CA1-4690-8A0D-22E5E0D48919}">
      <dgm:prSet phldrT="[Text]" custT="1"/>
      <dgm:spPr>
        <a:solidFill>
          <a:schemeClr val="bg2"/>
        </a:solidFill>
        <a:ln>
          <a:solidFill>
            <a:schemeClr val="bg2">
              <a:lumMod val="25000"/>
            </a:schemeClr>
          </a:solidFill>
        </a:ln>
      </dgm:spPr>
      <dgm:t>
        <a:bodyPr/>
        <a:lstStyle/>
        <a:p>
          <a:r>
            <a:rPr lang="en-US" sz="3000" b="0" dirty="0" smtClean="0">
              <a:solidFill>
                <a:schemeClr val="tx1"/>
              </a:solidFill>
              <a:latin typeface="Franklin Gothic Medium" panose="020B0603020102020204" pitchFamily="34" charset="0"/>
            </a:rPr>
            <a:t>Diabetes</a:t>
          </a:r>
          <a:endParaRPr lang="en-US" sz="3000" b="0" dirty="0">
            <a:solidFill>
              <a:schemeClr val="tx1"/>
            </a:solidFill>
            <a:latin typeface="Franklin Gothic Medium" panose="020B0603020102020204" pitchFamily="34" charset="0"/>
          </a:endParaRPr>
        </a:p>
      </dgm:t>
    </dgm:pt>
    <dgm:pt modelId="{DDCE8F6A-0CBE-46D3-BC06-F7685851ED2A}" type="parTrans" cxnId="{9C6EEDA2-09C3-481E-B760-C6A68E4EF4F5}">
      <dgm:prSet/>
      <dgm:spPr/>
      <dgm:t>
        <a:bodyPr/>
        <a:lstStyle/>
        <a:p>
          <a:endParaRPr lang="en-CA"/>
        </a:p>
      </dgm:t>
    </dgm:pt>
    <dgm:pt modelId="{CD1E40B3-E480-4FAF-8320-22C4A0D1ED4B}" type="sibTrans" cxnId="{9C6EEDA2-09C3-481E-B760-C6A68E4EF4F5}">
      <dgm:prSet/>
      <dgm:spPr/>
      <dgm:t>
        <a:bodyPr/>
        <a:lstStyle/>
        <a:p>
          <a:endParaRPr lang="en-CA"/>
        </a:p>
      </dgm:t>
    </dgm:pt>
    <dgm:pt modelId="{5990797D-5BE2-404D-9C3A-450480291E87}">
      <dgm:prSet phldrT="[Text]" custT="1"/>
      <dgm:spPr>
        <a:solidFill>
          <a:schemeClr val="bg2"/>
        </a:solidFill>
        <a:ln>
          <a:solidFill>
            <a:schemeClr val="bg2">
              <a:lumMod val="25000"/>
            </a:schemeClr>
          </a:solidFill>
        </a:ln>
      </dgm:spPr>
      <dgm:t>
        <a:bodyPr/>
        <a:lstStyle/>
        <a:p>
          <a:r>
            <a:rPr lang="en-CA" sz="3000" b="0" dirty="0" smtClean="0">
              <a:solidFill>
                <a:schemeClr val="tx1"/>
              </a:solidFill>
              <a:latin typeface="Franklin Gothic Medium" panose="020B0603020102020204" pitchFamily="34" charset="0"/>
            </a:rPr>
            <a:t>Stress, Anxiety</a:t>
          </a:r>
          <a:endParaRPr lang="en-US" sz="3000" b="0" dirty="0">
            <a:solidFill>
              <a:schemeClr val="tx1"/>
            </a:solidFill>
            <a:latin typeface="Franklin Gothic Medium" panose="020B0603020102020204" pitchFamily="34" charset="0"/>
          </a:endParaRPr>
        </a:p>
      </dgm:t>
    </dgm:pt>
    <dgm:pt modelId="{0065BF9E-7705-4C0A-B1A9-732B932611BF}" type="parTrans" cxnId="{C445012F-8E06-4ECE-AFCC-1EA931D98C33}">
      <dgm:prSet/>
      <dgm:spPr/>
      <dgm:t>
        <a:bodyPr/>
        <a:lstStyle/>
        <a:p>
          <a:endParaRPr lang="en-CA"/>
        </a:p>
      </dgm:t>
    </dgm:pt>
    <dgm:pt modelId="{83DA7BDE-E127-447A-A925-8EE208E27FBF}" type="sibTrans" cxnId="{C445012F-8E06-4ECE-AFCC-1EA931D98C33}">
      <dgm:prSet/>
      <dgm:spPr/>
      <dgm:t>
        <a:bodyPr/>
        <a:lstStyle/>
        <a:p>
          <a:endParaRPr lang="en-CA"/>
        </a:p>
      </dgm:t>
    </dgm:pt>
    <dgm:pt modelId="{EE7175B2-6ACD-48CE-BC97-DB9220DBA53A}">
      <dgm:prSet phldrT="[Text]" custT="1"/>
      <dgm:spPr>
        <a:solidFill>
          <a:schemeClr val="bg2"/>
        </a:solidFill>
        <a:ln>
          <a:solidFill>
            <a:schemeClr val="bg2">
              <a:lumMod val="25000"/>
            </a:schemeClr>
          </a:solidFill>
        </a:ln>
      </dgm:spPr>
      <dgm:t>
        <a:bodyPr/>
        <a:lstStyle/>
        <a:p>
          <a:r>
            <a:rPr lang="en-US" sz="3000" b="0" dirty="0" smtClean="0">
              <a:solidFill>
                <a:schemeClr val="tx1"/>
              </a:solidFill>
              <a:latin typeface="Franklin Gothic Medium" panose="020B0603020102020204" pitchFamily="34" charset="0"/>
            </a:rPr>
            <a:t>Sleep</a:t>
          </a:r>
          <a:endParaRPr lang="en-US" sz="3000" b="0" dirty="0">
            <a:solidFill>
              <a:schemeClr val="tx1"/>
            </a:solidFill>
            <a:latin typeface="Franklin Gothic Medium" panose="020B0603020102020204" pitchFamily="34" charset="0"/>
          </a:endParaRPr>
        </a:p>
      </dgm:t>
    </dgm:pt>
    <dgm:pt modelId="{13D28ABA-A15E-4912-BAA2-512CCAE184BF}" type="parTrans" cxnId="{16851DA5-E4F5-4FA7-8EFE-5D9F13D8EA00}">
      <dgm:prSet/>
      <dgm:spPr/>
      <dgm:t>
        <a:bodyPr/>
        <a:lstStyle/>
        <a:p>
          <a:endParaRPr lang="en-CA"/>
        </a:p>
      </dgm:t>
    </dgm:pt>
    <dgm:pt modelId="{54FF6449-7173-407D-AB14-CB28B35B6892}" type="sibTrans" cxnId="{16851DA5-E4F5-4FA7-8EFE-5D9F13D8EA00}">
      <dgm:prSet/>
      <dgm:spPr/>
      <dgm:t>
        <a:bodyPr/>
        <a:lstStyle/>
        <a:p>
          <a:endParaRPr lang="en-CA"/>
        </a:p>
      </dgm:t>
    </dgm:pt>
    <dgm:pt modelId="{1ED1FEA7-DF5D-4385-9615-0B3AE99B8947}">
      <dgm:prSet phldrT="[Text]" custT="1"/>
      <dgm:spPr>
        <a:solidFill>
          <a:schemeClr val="bg2"/>
        </a:solidFill>
        <a:ln>
          <a:solidFill>
            <a:schemeClr val="bg2">
              <a:lumMod val="25000"/>
            </a:schemeClr>
          </a:solidFill>
        </a:ln>
      </dgm:spPr>
      <dgm:t>
        <a:bodyPr/>
        <a:lstStyle/>
        <a:p>
          <a:r>
            <a:rPr lang="en-US" sz="3000" b="0" dirty="0" smtClean="0">
              <a:solidFill>
                <a:schemeClr val="tx1"/>
              </a:solidFill>
              <a:latin typeface="Franklin Gothic Medium" panose="020B0603020102020204" pitchFamily="34" charset="0"/>
            </a:rPr>
            <a:t>Social Activities</a:t>
          </a:r>
          <a:endParaRPr lang="en-US" sz="3000" b="0" dirty="0">
            <a:solidFill>
              <a:schemeClr val="tx1"/>
            </a:solidFill>
            <a:latin typeface="Franklin Gothic Medium" panose="020B0603020102020204" pitchFamily="34" charset="0"/>
          </a:endParaRPr>
        </a:p>
      </dgm:t>
    </dgm:pt>
    <dgm:pt modelId="{5C52EF27-0410-422B-B3E0-1B4E7C6B69E5}" type="parTrans" cxnId="{708AED40-E500-495D-A2F6-72BB61904AA0}">
      <dgm:prSet/>
      <dgm:spPr/>
      <dgm:t>
        <a:bodyPr/>
        <a:lstStyle/>
        <a:p>
          <a:endParaRPr lang="en-CA"/>
        </a:p>
      </dgm:t>
    </dgm:pt>
    <dgm:pt modelId="{E6131CA9-E42E-4EF8-BE21-B114AFE338C5}" type="sibTrans" cxnId="{708AED40-E500-495D-A2F6-72BB61904AA0}">
      <dgm:prSet/>
      <dgm:spPr/>
      <dgm:t>
        <a:bodyPr/>
        <a:lstStyle/>
        <a:p>
          <a:endParaRPr lang="en-CA"/>
        </a:p>
      </dgm:t>
    </dgm:pt>
    <dgm:pt modelId="{3DF29B9E-D351-40EA-A67D-ED634563251F}">
      <dgm:prSet phldrT="[Text]" custT="1"/>
      <dgm:spPr>
        <a:solidFill>
          <a:schemeClr val="bg2"/>
        </a:solidFill>
        <a:ln>
          <a:solidFill>
            <a:schemeClr val="bg2">
              <a:lumMod val="25000"/>
            </a:schemeClr>
          </a:solidFill>
        </a:ln>
      </dgm:spPr>
      <dgm:t>
        <a:bodyPr/>
        <a:lstStyle/>
        <a:p>
          <a:r>
            <a:rPr lang="en-US" sz="3000" b="0" dirty="0" smtClean="0">
              <a:solidFill>
                <a:schemeClr val="tx1"/>
              </a:solidFill>
              <a:latin typeface="Franklin Gothic Medium" panose="020B0603020102020204" pitchFamily="34" charset="0"/>
            </a:rPr>
            <a:t>Metabolism and Nutrition</a:t>
          </a:r>
          <a:endParaRPr lang="en-US" sz="3000" b="0" dirty="0">
            <a:solidFill>
              <a:schemeClr val="tx1"/>
            </a:solidFill>
            <a:latin typeface="Franklin Gothic Medium" panose="020B0603020102020204" pitchFamily="34" charset="0"/>
          </a:endParaRPr>
        </a:p>
      </dgm:t>
    </dgm:pt>
    <dgm:pt modelId="{072152E3-20B0-4407-BD43-4103CA24D40F}" type="parTrans" cxnId="{A7D0BA14-3651-47E6-97BA-E1B536482A71}">
      <dgm:prSet/>
      <dgm:spPr/>
      <dgm:t>
        <a:bodyPr/>
        <a:lstStyle/>
        <a:p>
          <a:endParaRPr lang="en-CA"/>
        </a:p>
      </dgm:t>
    </dgm:pt>
    <dgm:pt modelId="{63746405-C528-4BC7-B632-7B34005C3709}" type="sibTrans" cxnId="{A7D0BA14-3651-47E6-97BA-E1B536482A71}">
      <dgm:prSet/>
      <dgm:spPr/>
      <dgm:t>
        <a:bodyPr/>
        <a:lstStyle/>
        <a:p>
          <a:endParaRPr lang="en-CA"/>
        </a:p>
      </dgm:t>
    </dgm:pt>
    <dgm:pt modelId="{F7C4F9D0-DCD7-47A7-B1C5-FE8FDA2E4BB1}">
      <dgm:prSet phldrT="[Text]" custScaleX="103692" custScaleY="184511" custRadScaleRad="114514" custRadScaleInc="15055"/>
      <dgm:spPr>
        <a:solidFill>
          <a:schemeClr val="bg2"/>
        </a:solidFill>
        <a:ln>
          <a:solidFill>
            <a:schemeClr val="bg2">
              <a:lumMod val="25000"/>
            </a:schemeClr>
          </a:solidFill>
        </a:ln>
      </dgm:spPr>
      <dgm:t>
        <a:bodyPr/>
        <a:lstStyle/>
        <a:p>
          <a:endParaRPr lang="en-CA"/>
        </a:p>
      </dgm:t>
    </dgm:pt>
    <dgm:pt modelId="{796340D0-2555-4417-A206-9C8F710F25C8}" type="parTrans" cxnId="{606550BD-CA87-4BCB-AB4C-3C2E9B97478D}">
      <dgm:prSet/>
      <dgm:spPr/>
      <dgm:t>
        <a:bodyPr/>
        <a:lstStyle/>
        <a:p>
          <a:endParaRPr lang="en-CA"/>
        </a:p>
      </dgm:t>
    </dgm:pt>
    <dgm:pt modelId="{DCE86CFE-E25F-4B01-8A5E-D3DEA79100B0}" type="sibTrans" cxnId="{606550BD-CA87-4BCB-AB4C-3C2E9B97478D}">
      <dgm:prSet/>
      <dgm:spPr/>
      <dgm:t>
        <a:bodyPr/>
        <a:lstStyle/>
        <a:p>
          <a:endParaRPr lang="en-CA"/>
        </a:p>
      </dgm:t>
    </dgm:pt>
    <dgm:pt modelId="{ADADAB4D-D533-4B54-B1DF-3EF733DDC68E}">
      <dgm:prSet phldrT="[Text]" custScaleX="103692" custScaleY="184511" custRadScaleRad="114514" custRadScaleInc="15055"/>
      <dgm:spPr>
        <a:solidFill>
          <a:schemeClr val="bg2"/>
        </a:solidFill>
        <a:ln>
          <a:solidFill>
            <a:schemeClr val="bg2">
              <a:lumMod val="25000"/>
            </a:schemeClr>
          </a:solidFill>
        </a:ln>
      </dgm:spPr>
      <dgm:t>
        <a:bodyPr/>
        <a:lstStyle/>
        <a:p>
          <a:endParaRPr lang="en-CA"/>
        </a:p>
      </dgm:t>
    </dgm:pt>
    <dgm:pt modelId="{89AB0203-E106-4ADC-B6DC-B491FD31FA66}" type="parTrans" cxnId="{F7D5D395-94EE-406A-8DE1-0A5E4C234AE4}">
      <dgm:prSet/>
      <dgm:spPr/>
      <dgm:t>
        <a:bodyPr/>
        <a:lstStyle/>
        <a:p>
          <a:endParaRPr lang="en-CA"/>
        </a:p>
      </dgm:t>
    </dgm:pt>
    <dgm:pt modelId="{04F15599-90AE-4665-806C-154DC5D29F7F}" type="sibTrans" cxnId="{F7D5D395-94EE-406A-8DE1-0A5E4C234AE4}">
      <dgm:prSet/>
      <dgm:spPr/>
      <dgm:t>
        <a:bodyPr/>
        <a:lstStyle/>
        <a:p>
          <a:endParaRPr lang="en-CA"/>
        </a:p>
      </dgm:t>
    </dgm:pt>
    <dgm:pt modelId="{75AC78E2-7B78-479F-8C37-0A1A574E3D92}">
      <dgm:prSet phldrT="[Text]" custScaleX="103692" custScaleY="184511" custRadScaleRad="114514" custRadScaleInc="15055"/>
      <dgm:spPr>
        <a:solidFill>
          <a:schemeClr val="bg2"/>
        </a:solidFill>
        <a:ln>
          <a:solidFill>
            <a:schemeClr val="bg2">
              <a:lumMod val="25000"/>
            </a:schemeClr>
          </a:solidFill>
        </a:ln>
      </dgm:spPr>
      <dgm:t>
        <a:bodyPr/>
        <a:lstStyle/>
        <a:p>
          <a:endParaRPr lang="en-CA"/>
        </a:p>
      </dgm:t>
    </dgm:pt>
    <dgm:pt modelId="{A0D10FD5-1D22-42CE-B883-A6DFF973A484}" type="parTrans" cxnId="{A2675796-A180-4C62-8B88-5E0969AEECB6}">
      <dgm:prSet/>
      <dgm:spPr/>
      <dgm:t>
        <a:bodyPr/>
        <a:lstStyle/>
        <a:p>
          <a:endParaRPr lang="en-CA"/>
        </a:p>
      </dgm:t>
    </dgm:pt>
    <dgm:pt modelId="{EB62E8CF-CC3A-4414-825B-126C857A6892}" type="sibTrans" cxnId="{A2675796-A180-4C62-8B88-5E0969AEECB6}">
      <dgm:prSet/>
      <dgm:spPr/>
      <dgm:t>
        <a:bodyPr/>
        <a:lstStyle/>
        <a:p>
          <a:endParaRPr lang="en-CA"/>
        </a:p>
      </dgm:t>
    </dgm:pt>
    <dgm:pt modelId="{64CA57B9-6586-46B7-8516-4BCCDC954EF0}">
      <dgm:prSet phldrT="[Text]" custScaleX="103692" custScaleY="184511" custRadScaleRad="114514" custRadScaleInc="15055"/>
      <dgm:spPr>
        <a:solidFill>
          <a:schemeClr val="bg2"/>
        </a:solidFill>
        <a:ln>
          <a:solidFill>
            <a:schemeClr val="bg2">
              <a:lumMod val="25000"/>
            </a:schemeClr>
          </a:solidFill>
        </a:ln>
      </dgm:spPr>
      <dgm:t>
        <a:bodyPr/>
        <a:lstStyle/>
        <a:p>
          <a:endParaRPr lang="en-CA"/>
        </a:p>
      </dgm:t>
    </dgm:pt>
    <dgm:pt modelId="{740E3E3D-AF02-43D4-9CB0-102A0A4F5A78}" type="parTrans" cxnId="{927E5FAD-DC4C-462A-9232-B2A2DB7CEEB4}">
      <dgm:prSet/>
      <dgm:spPr/>
      <dgm:t>
        <a:bodyPr/>
        <a:lstStyle/>
        <a:p>
          <a:endParaRPr lang="en-CA"/>
        </a:p>
      </dgm:t>
    </dgm:pt>
    <dgm:pt modelId="{13515CAA-67EE-49DA-8E8D-D82B84D1470D}" type="sibTrans" cxnId="{927E5FAD-DC4C-462A-9232-B2A2DB7CEEB4}">
      <dgm:prSet/>
      <dgm:spPr/>
      <dgm:t>
        <a:bodyPr/>
        <a:lstStyle/>
        <a:p>
          <a:endParaRPr lang="en-CA"/>
        </a:p>
      </dgm:t>
    </dgm:pt>
    <dgm:pt modelId="{44D6228E-9294-4C6A-90D6-0B940299FE16}" type="pres">
      <dgm:prSet presAssocID="{22F5B0DC-7209-4FAE-83B7-BA6325E1D225}" presName="cycle" presStyleCnt="0">
        <dgm:presLayoutVars>
          <dgm:chMax val="1"/>
          <dgm:dir/>
          <dgm:animLvl val="ctr"/>
          <dgm:resizeHandles val="exact"/>
        </dgm:presLayoutVars>
      </dgm:prSet>
      <dgm:spPr/>
      <dgm:t>
        <a:bodyPr/>
        <a:lstStyle/>
        <a:p>
          <a:endParaRPr lang="en-US"/>
        </a:p>
      </dgm:t>
    </dgm:pt>
    <dgm:pt modelId="{E441074B-213C-4134-988E-DF4027F2634B}" type="pres">
      <dgm:prSet presAssocID="{6B83D2A0-5B52-4C82-B290-D10F130BAAF0}" presName="centerShape" presStyleLbl="node0" presStyleIdx="0" presStyleCnt="1" custScaleX="118736" custLinFactNeighborX="-616" custLinFactNeighborY="-2666"/>
      <dgm:spPr/>
      <dgm:t>
        <a:bodyPr/>
        <a:lstStyle/>
        <a:p>
          <a:endParaRPr lang="en-US"/>
        </a:p>
      </dgm:t>
    </dgm:pt>
    <dgm:pt modelId="{8DD22695-ABD7-41E5-B0CB-68DC13C11280}" type="pres">
      <dgm:prSet presAssocID="{21287102-50D4-4A3E-99F7-DFCF69BF63D6}" presName="parTrans" presStyleLbl="bgSibTrans2D1" presStyleIdx="0" presStyleCnt="3"/>
      <dgm:spPr/>
      <dgm:t>
        <a:bodyPr/>
        <a:lstStyle/>
        <a:p>
          <a:endParaRPr lang="en-US"/>
        </a:p>
      </dgm:t>
    </dgm:pt>
    <dgm:pt modelId="{D327AF49-D9BD-4D8D-9B4B-132B0FC29E2C}" type="pres">
      <dgm:prSet presAssocID="{8B8ED11D-EE4F-4E57-BA04-393D418ABCA6}" presName="node" presStyleLbl="node1" presStyleIdx="0" presStyleCnt="3" custScaleX="103692" custScaleY="184511" custRadScaleRad="115090" custRadScaleInc="16266">
        <dgm:presLayoutVars>
          <dgm:bulletEnabled val="1"/>
        </dgm:presLayoutVars>
      </dgm:prSet>
      <dgm:spPr/>
      <dgm:t>
        <a:bodyPr/>
        <a:lstStyle/>
        <a:p>
          <a:endParaRPr lang="en-US"/>
        </a:p>
      </dgm:t>
    </dgm:pt>
    <dgm:pt modelId="{D064B492-8F39-44B7-A156-5E771D8BF481}" type="pres">
      <dgm:prSet presAssocID="{BA590CED-46EF-4E6B-83FA-F378C13AA4D0}" presName="parTrans" presStyleLbl="bgSibTrans2D1" presStyleIdx="1" presStyleCnt="3"/>
      <dgm:spPr/>
      <dgm:t>
        <a:bodyPr/>
        <a:lstStyle/>
        <a:p>
          <a:endParaRPr lang="en-US"/>
        </a:p>
      </dgm:t>
    </dgm:pt>
    <dgm:pt modelId="{9AB798F9-3D89-41AA-A760-46A057D27924}" type="pres">
      <dgm:prSet presAssocID="{74889B98-4F67-48F4-BB94-E236490EEF48}" presName="node" presStyleLbl="node1" presStyleIdx="1" presStyleCnt="3" custScaleX="103931" custScaleY="127955" custRadScaleRad="99239" custRadScaleInc="784">
        <dgm:presLayoutVars>
          <dgm:bulletEnabled val="1"/>
        </dgm:presLayoutVars>
      </dgm:prSet>
      <dgm:spPr/>
      <dgm:t>
        <a:bodyPr/>
        <a:lstStyle/>
        <a:p>
          <a:endParaRPr lang="en-US"/>
        </a:p>
      </dgm:t>
    </dgm:pt>
    <dgm:pt modelId="{28C1AE0A-0BE3-406B-A195-56CB2E798C21}" type="pres">
      <dgm:prSet presAssocID="{C1C72C6B-EFBA-4B29-8190-C8E4A5E0C4C3}" presName="parTrans" presStyleLbl="bgSibTrans2D1" presStyleIdx="2" presStyleCnt="3" custLinFactNeighborX="-12407" custLinFactNeighborY="-23384"/>
      <dgm:spPr/>
      <dgm:t>
        <a:bodyPr/>
        <a:lstStyle/>
        <a:p>
          <a:endParaRPr lang="en-US"/>
        </a:p>
      </dgm:t>
    </dgm:pt>
    <dgm:pt modelId="{6F42B0C8-8968-4590-A1D8-DB9096F93D5F}" type="pres">
      <dgm:prSet presAssocID="{9B305342-B9E1-4CEF-9219-9C9624415E04}" presName="node" presStyleLbl="node1" presStyleIdx="2" presStyleCnt="3" custScaleX="107193" custScaleY="284631" custRadScaleRad="97887" custRadScaleInc="487">
        <dgm:presLayoutVars>
          <dgm:bulletEnabled val="1"/>
        </dgm:presLayoutVars>
      </dgm:prSet>
      <dgm:spPr/>
      <dgm:t>
        <a:bodyPr/>
        <a:lstStyle/>
        <a:p>
          <a:endParaRPr lang="en-US"/>
        </a:p>
      </dgm:t>
    </dgm:pt>
  </dgm:ptLst>
  <dgm:cxnLst>
    <dgm:cxn modelId="{C7720846-BD27-4689-946D-DE780CA2F869}" type="presOf" srcId="{EBE440A5-9FB8-4A3B-8749-707235E97C0C}" destId="{D327AF49-D9BD-4D8D-9B4B-132B0FC29E2C}" srcOrd="0" destOrd="2" presId="urn:microsoft.com/office/officeart/2005/8/layout/radial4"/>
    <dgm:cxn modelId="{9608D46A-B9A5-4DD7-9E60-5257A02339EA}" type="presOf" srcId="{1ED1FEA7-DF5D-4385-9615-0B3AE99B8947}" destId="{6F42B0C8-8968-4590-A1D8-DB9096F93D5F}" srcOrd="0" destOrd="6" presId="urn:microsoft.com/office/officeart/2005/8/layout/radial4"/>
    <dgm:cxn modelId="{F7D5D395-94EE-406A-8DE1-0A5E4C234AE4}" srcId="{F7C4F9D0-DCD7-47A7-B1C5-FE8FDA2E4BB1}" destId="{ADADAB4D-D533-4B54-B1DF-3EF733DDC68E}" srcOrd="0" destOrd="0" parTransId="{89AB0203-E106-4ADC-B6DC-B491FD31FA66}" sibTransId="{04F15599-90AE-4665-806C-154DC5D29F7F}"/>
    <dgm:cxn modelId="{5A1148E3-BCE8-4C2D-83DB-0863FACCE6DF}" srcId="{6B83D2A0-5B52-4C82-B290-D10F130BAAF0}" destId="{8B8ED11D-EE4F-4E57-BA04-393D418ABCA6}" srcOrd="0" destOrd="0" parTransId="{21287102-50D4-4A3E-99F7-DFCF69BF63D6}" sibTransId="{2049F9C1-5FDB-457E-99F4-7644571179CB}"/>
    <dgm:cxn modelId="{9C10F1E7-856C-4E76-88B8-FD5CF8713636}" type="presOf" srcId="{BA590CED-46EF-4E6B-83FA-F378C13AA4D0}" destId="{D064B492-8F39-44B7-A156-5E771D8BF481}" srcOrd="0" destOrd="0" presId="urn:microsoft.com/office/officeart/2005/8/layout/radial4"/>
    <dgm:cxn modelId="{9C6EEDA2-09C3-481E-B760-C6A68E4EF4F5}" srcId="{8B8ED11D-EE4F-4E57-BA04-393D418ABCA6}" destId="{382C986E-0CA1-4690-8A0D-22E5E0D48919}" srcOrd="2" destOrd="0" parTransId="{DDCE8F6A-0CBE-46D3-BC06-F7685851ED2A}" sibTransId="{CD1E40B3-E480-4FAF-8320-22C4A0D1ED4B}"/>
    <dgm:cxn modelId="{78F5F567-B2AB-4546-A53A-103530454A0C}" type="presOf" srcId="{2F53CE2E-5649-4621-B504-5EB09A8B6E72}" destId="{6F42B0C8-8968-4590-A1D8-DB9096F93D5F}" srcOrd="0" destOrd="1" presId="urn:microsoft.com/office/officeart/2005/8/layout/radial4"/>
    <dgm:cxn modelId="{A2675796-A180-4C62-8B88-5E0969AEECB6}" srcId="{F7C4F9D0-DCD7-47A7-B1C5-FE8FDA2E4BB1}" destId="{75AC78E2-7B78-479F-8C37-0A1A574E3D92}" srcOrd="1" destOrd="0" parTransId="{A0D10FD5-1D22-42CE-B883-A6DFF973A484}" sibTransId="{EB62E8CF-CC3A-4414-825B-126C857A6892}"/>
    <dgm:cxn modelId="{D29CB498-BCD2-494C-8E18-88DC30BB0C39}" srcId="{9B305342-B9E1-4CEF-9219-9C9624415E04}" destId="{5DA4C5EF-5612-40EA-B7DC-CD327245B7D2}" srcOrd="1" destOrd="0" parTransId="{C4ACF8FB-6481-4BB7-873C-0780E565BF7E}" sibTransId="{0577735E-2AFB-45BC-92DC-BA6D6A8429CF}"/>
    <dgm:cxn modelId="{C445012F-8E06-4ECE-AFCC-1EA931D98C33}" srcId="{9B305342-B9E1-4CEF-9219-9C9624415E04}" destId="{5990797D-5BE2-404D-9C3A-450480291E87}" srcOrd="2" destOrd="0" parTransId="{0065BF9E-7705-4C0A-B1A9-732B932611BF}" sibTransId="{83DA7BDE-E127-447A-A925-8EE208E27FBF}"/>
    <dgm:cxn modelId="{E7E0D866-FA74-40C3-9662-27490CB061A6}" type="presOf" srcId="{21287102-50D4-4A3E-99F7-DFCF69BF63D6}" destId="{8DD22695-ABD7-41E5-B0CB-68DC13C11280}" srcOrd="0" destOrd="0" presId="urn:microsoft.com/office/officeart/2005/8/layout/radial4"/>
    <dgm:cxn modelId="{1B7F9D40-1085-4613-82C6-EE6D971B0AE4}" type="presOf" srcId="{3DF29B9E-D351-40EA-A67D-ED634563251F}" destId="{6F42B0C8-8968-4590-A1D8-DB9096F93D5F}" srcOrd="0" destOrd="5" presId="urn:microsoft.com/office/officeart/2005/8/layout/radial4"/>
    <dgm:cxn modelId="{708AED40-E500-495D-A2F6-72BB61904AA0}" srcId="{9B305342-B9E1-4CEF-9219-9C9624415E04}" destId="{1ED1FEA7-DF5D-4385-9615-0B3AE99B8947}" srcOrd="5" destOrd="0" parTransId="{5C52EF27-0410-422B-B3E0-1B4E7C6B69E5}" sibTransId="{E6131CA9-E42E-4EF8-BE21-B114AFE338C5}"/>
    <dgm:cxn modelId="{195564AE-890C-4CD0-AC1D-9FD92357D757}" srcId="{8B8ED11D-EE4F-4E57-BA04-393D418ABCA6}" destId="{EBE440A5-9FB8-4A3B-8749-707235E97C0C}" srcOrd="1" destOrd="0" parTransId="{D42C265F-1632-487D-8518-887A90D39EFF}" sibTransId="{91CD0A67-EE81-424B-AEF7-95E215045016}"/>
    <dgm:cxn modelId="{30104354-2E18-49D4-9087-3CA1F4712B3E}" type="presOf" srcId="{C1C72C6B-EFBA-4B29-8190-C8E4A5E0C4C3}" destId="{28C1AE0A-0BE3-406B-A195-56CB2E798C21}" srcOrd="0" destOrd="0" presId="urn:microsoft.com/office/officeart/2005/8/layout/radial4"/>
    <dgm:cxn modelId="{3298720D-DD29-4169-8D8B-9A876F731E1B}" type="presOf" srcId="{EE7175B2-6ACD-48CE-BC97-DB9220DBA53A}" destId="{6F42B0C8-8968-4590-A1D8-DB9096F93D5F}" srcOrd="0" destOrd="4" presId="urn:microsoft.com/office/officeart/2005/8/layout/radial4"/>
    <dgm:cxn modelId="{3BECEB0C-D1C1-40B9-847D-6E2E1E9E90E6}" type="presOf" srcId="{22F5B0DC-7209-4FAE-83B7-BA6325E1D225}" destId="{44D6228E-9294-4C6A-90D6-0B940299FE16}" srcOrd="0" destOrd="0" presId="urn:microsoft.com/office/officeart/2005/8/layout/radial4"/>
    <dgm:cxn modelId="{ADF10D9C-7B91-4CDB-8E1B-BAD9F3FCFA48}" type="presOf" srcId="{2E8329F5-EBD1-4E01-8AFC-A83C4CCF97D0}" destId="{D327AF49-D9BD-4D8D-9B4B-132B0FC29E2C}" srcOrd="0" destOrd="1" presId="urn:microsoft.com/office/officeart/2005/8/layout/radial4"/>
    <dgm:cxn modelId="{447CF955-8C30-4520-903B-6D28C6EF6B01}" type="presOf" srcId="{5DA4C5EF-5612-40EA-B7DC-CD327245B7D2}" destId="{6F42B0C8-8968-4590-A1D8-DB9096F93D5F}" srcOrd="0" destOrd="2" presId="urn:microsoft.com/office/officeart/2005/8/layout/radial4"/>
    <dgm:cxn modelId="{927E5FAD-DC4C-462A-9232-B2A2DB7CEEB4}" srcId="{F7C4F9D0-DCD7-47A7-B1C5-FE8FDA2E4BB1}" destId="{64CA57B9-6586-46B7-8516-4BCCDC954EF0}" srcOrd="2" destOrd="0" parTransId="{740E3E3D-AF02-43D4-9CB0-102A0A4F5A78}" sibTransId="{13515CAA-67EE-49DA-8E8D-D82B84D1470D}"/>
    <dgm:cxn modelId="{4636A4F8-09D3-4817-BB1D-639CF0B34F86}" type="presOf" srcId="{74889B98-4F67-48F4-BB94-E236490EEF48}" destId="{9AB798F9-3D89-41AA-A760-46A057D27924}" srcOrd="0" destOrd="0" presId="urn:microsoft.com/office/officeart/2005/8/layout/radial4"/>
    <dgm:cxn modelId="{E79E078D-64E9-4894-9E81-25BF86FB2F52}" srcId="{8B8ED11D-EE4F-4E57-BA04-393D418ABCA6}" destId="{2E8329F5-EBD1-4E01-8AFC-A83C4CCF97D0}" srcOrd="0" destOrd="0" parTransId="{3E2C8DF1-ECA8-4F65-8E1B-6C957A6F8B06}" sibTransId="{653D3C33-EF29-449C-ABDD-8BA61D92D067}"/>
    <dgm:cxn modelId="{8780BEA6-5F2F-46BE-9724-A55911AB4D39}" type="presOf" srcId="{382C986E-0CA1-4690-8A0D-22E5E0D48919}" destId="{D327AF49-D9BD-4D8D-9B4B-132B0FC29E2C}" srcOrd="0" destOrd="3" presId="urn:microsoft.com/office/officeart/2005/8/layout/radial4"/>
    <dgm:cxn modelId="{A7D0BA14-3651-47E6-97BA-E1B536482A71}" srcId="{9B305342-B9E1-4CEF-9219-9C9624415E04}" destId="{3DF29B9E-D351-40EA-A67D-ED634563251F}" srcOrd="4" destOrd="0" parTransId="{072152E3-20B0-4407-BD43-4103CA24D40F}" sibTransId="{63746405-C528-4BC7-B632-7B34005C3709}"/>
    <dgm:cxn modelId="{755258BE-9F22-4D23-A98E-A9663054F7F4}" srcId="{6B83D2A0-5B52-4C82-B290-D10F130BAAF0}" destId="{74889B98-4F67-48F4-BB94-E236490EEF48}" srcOrd="1" destOrd="0" parTransId="{BA590CED-46EF-4E6B-83FA-F378C13AA4D0}" sibTransId="{4E03282A-8D2D-4E99-9242-3C3FCEDA35FC}"/>
    <dgm:cxn modelId="{E4D917A0-149C-4152-AE0C-10B30FFB8F5B}" type="presOf" srcId="{8B8ED11D-EE4F-4E57-BA04-393D418ABCA6}" destId="{D327AF49-D9BD-4D8D-9B4B-132B0FC29E2C}" srcOrd="0" destOrd="0" presId="urn:microsoft.com/office/officeart/2005/8/layout/radial4"/>
    <dgm:cxn modelId="{BECB4FE2-CBE0-4B86-982A-314DC97A527C}" srcId="{6B83D2A0-5B52-4C82-B290-D10F130BAAF0}" destId="{9B305342-B9E1-4CEF-9219-9C9624415E04}" srcOrd="2" destOrd="0" parTransId="{C1C72C6B-EFBA-4B29-8190-C8E4A5E0C4C3}" sibTransId="{C838CA30-0CBA-4109-A24B-27AE1AA82634}"/>
    <dgm:cxn modelId="{9B884E3B-4DBA-41C9-A79E-28B8E17A35AD}" type="presOf" srcId="{5990797D-5BE2-404D-9C3A-450480291E87}" destId="{6F42B0C8-8968-4590-A1D8-DB9096F93D5F}" srcOrd="0" destOrd="3" presId="urn:microsoft.com/office/officeart/2005/8/layout/radial4"/>
    <dgm:cxn modelId="{3966794B-A926-4CAD-A77B-55360D91D88B}" srcId="{22F5B0DC-7209-4FAE-83B7-BA6325E1D225}" destId="{6B83D2A0-5B52-4C82-B290-D10F130BAAF0}" srcOrd="0" destOrd="0" parTransId="{4F7D2DEC-4F14-41DE-B1A5-D967C86FFF45}" sibTransId="{AB1FBC2C-68C1-4984-8249-EBFB937A55DD}"/>
    <dgm:cxn modelId="{16851DA5-E4F5-4FA7-8EFE-5D9F13D8EA00}" srcId="{9B305342-B9E1-4CEF-9219-9C9624415E04}" destId="{EE7175B2-6ACD-48CE-BC97-DB9220DBA53A}" srcOrd="3" destOrd="0" parTransId="{13D28ABA-A15E-4912-BAA2-512CCAE184BF}" sibTransId="{54FF6449-7173-407D-AB14-CB28B35B6892}"/>
    <dgm:cxn modelId="{606550BD-CA87-4BCB-AB4C-3C2E9B97478D}" srcId="{22F5B0DC-7209-4FAE-83B7-BA6325E1D225}" destId="{F7C4F9D0-DCD7-47A7-B1C5-FE8FDA2E4BB1}" srcOrd="2" destOrd="0" parTransId="{796340D0-2555-4417-A206-9C8F710F25C8}" sibTransId="{DCE86CFE-E25F-4B01-8A5E-D3DEA79100B0}"/>
    <dgm:cxn modelId="{FE7DEE9D-93B5-4E21-A9BB-1BB3C4094783}" type="presOf" srcId="{9B305342-B9E1-4CEF-9219-9C9624415E04}" destId="{6F42B0C8-8968-4590-A1D8-DB9096F93D5F}" srcOrd="0" destOrd="0" presId="urn:microsoft.com/office/officeart/2005/8/layout/radial4"/>
    <dgm:cxn modelId="{005C4A97-415B-4A31-A8E4-E8FDF352ADDE}" type="presOf" srcId="{6B83D2A0-5B52-4C82-B290-D10F130BAAF0}" destId="{E441074B-213C-4134-988E-DF4027F2634B}" srcOrd="0" destOrd="0" presId="urn:microsoft.com/office/officeart/2005/8/layout/radial4"/>
    <dgm:cxn modelId="{F37CB8A2-105E-4F1A-87C8-42F58ADDA8CD}" srcId="{9B305342-B9E1-4CEF-9219-9C9624415E04}" destId="{2F53CE2E-5649-4621-B504-5EB09A8B6E72}" srcOrd="0" destOrd="0" parTransId="{680351FA-D0EA-4FD6-8271-91B4F4BB4719}" sibTransId="{657229BA-3A4B-4CFD-9142-49082AA3E6E9}"/>
    <dgm:cxn modelId="{A6B821F6-3B56-4039-8D01-F2C4AC376AFA}" srcId="{22F5B0DC-7209-4FAE-83B7-BA6325E1D225}" destId="{E95D5BBB-127B-4178-B1DC-C319405F7CEE}" srcOrd="1" destOrd="0" parTransId="{B3DFD7B6-0483-4BFC-BCEA-FD17289F364C}" sibTransId="{B98EA13C-B879-47F3-A2DC-F71FD5E6E5F2}"/>
    <dgm:cxn modelId="{4EF82741-F124-47AB-AFA3-3C30D54F19BB}" type="presParOf" srcId="{44D6228E-9294-4C6A-90D6-0B940299FE16}" destId="{E441074B-213C-4134-988E-DF4027F2634B}" srcOrd="0" destOrd="0" presId="urn:microsoft.com/office/officeart/2005/8/layout/radial4"/>
    <dgm:cxn modelId="{8ADC6672-CB41-4229-BA2F-3F9626D5ABFF}" type="presParOf" srcId="{44D6228E-9294-4C6A-90D6-0B940299FE16}" destId="{8DD22695-ABD7-41E5-B0CB-68DC13C11280}" srcOrd="1" destOrd="0" presId="urn:microsoft.com/office/officeart/2005/8/layout/radial4"/>
    <dgm:cxn modelId="{4055DAA0-A4E2-4237-8EB6-AC8C4DA46FEB}" type="presParOf" srcId="{44D6228E-9294-4C6A-90D6-0B940299FE16}" destId="{D327AF49-D9BD-4D8D-9B4B-132B0FC29E2C}" srcOrd="2" destOrd="0" presId="urn:microsoft.com/office/officeart/2005/8/layout/radial4"/>
    <dgm:cxn modelId="{AA356DD3-8E1E-4217-B72B-B8371D8308EE}" type="presParOf" srcId="{44D6228E-9294-4C6A-90D6-0B940299FE16}" destId="{D064B492-8F39-44B7-A156-5E771D8BF481}" srcOrd="3" destOrd="0" presId="urn:microsoft.com/office/officeart/2005/8/layout/radial4"/>
    <dgm:cxn modelId="{C786F693-76C0-4765-9E30-0C8F4B532FA5}" type="presParOf" srcId="{44D6228E-9294-4C6A-90D6-0B940299FE16}" destId="{9AB798F9-3D89-41AA-A760-46A057D27924}" srcOrd="4" destOrd="0" presId="urn:microsoft.com/office/officeart/2005/8/layout/radial4"/>
    <dgm:cxn modelId="{B817ABCE-78C5-4429-ABD3-E527DCA54C3B}" type="presParOf" srcId="{44D6228E-9294-4C6A-90D6-0B940299FE16}" destId="{28C1AE0A-0BE3-406B-A195-56CB2E798C21}" srcOrd="5" destOrd="0" presId="urn:microsoft.com/office/officeart/2005/8/layout/radial4"/>
    <dgm:cxn modelId="{0B74DC8C-396F-4A14-82E1-31CABF9872E7}" type="presParOf" srcId="{44D6228E-9294-4C6A-90D6-0B940299FE16}" destId="{6F42B0C8-8968-4590-A1D8-DB9096F93D5F}" srcOrd="6" destOrd="0" presId="urn:microsoft.com/office/officeart/2005/8/layout/radial4"/>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C80DEF-D68E-0B44-8016-4BC458A14739}" type="doc">
      <dgm:prSet loTypeId="urn:microsoft.com/office/officeart/2005/8/layout/venn1" loCatId="" qsTypeId="urn:microsoft.com/office/officeart/2005/8/quickstyle/simple4" qsCatId="simple" csTypeId="urn:microsoft.com/office/officeart/2005/8/colors/accent6_4" csCatId="accent6" phldr="1"/>
      <dgm:spPr/>
      <dgm:t>
        <a:bodyPr/>
        <a:lstStyle/>
        <a:p>
          <a:endParaRPr lang="en-CA"/>
        </a:p>
      </dgm:t>
    </dgm:pt>
    <dgm:pt modelId="{6BA90296-3E64-4F0B-B9DF-68A28B0F7770}">
      <dgm:prSet custT="1"/>
      <dgm:spPr/>
      <dgm:t>
        <a:bodyPr/>
        <a:lstStyle/>
        <a:p>
          <a:r>
            <a:rPr lang="en-US" sz="4000" b="0" dirty="0" smtClean="0">
              <a:solidFill>
                <a:schemeClr val="tx1"/>
              </a:solidFill>
              <a:latin typeface="Franklin Gothic Medium" panose="020B0603020102020204" pitchFamily="34" charset="0"/>
            </a:rPr>
            <a:t>Engaging Clients</a:t>
          </a:r>
          <a:endParaRPr lang="en-CA" sz="4000" b="0" dirty="0">
            <a:solidFill>
              <a:schemeClr val="tx1"/>
            </a:solidFill>
            <a:latin typeface="Franklin Gothic Medium" panose="020B0603020102020204" pitchFamily="34" charset="0"/>
          </a:endParaRPr>
        </a:p>
      </dgm:t>
    </dgm:pt>
    <dgm:pt modelId="{391B9773-7FB4-475C-8BAC-C951D1E5C493}" type="parTrans" cxnId="{80DA0D2F-36B8-4F3B-83D3-DEEFB2C21F30}">
      <dgm:prSet/>
      <dgm:spPr/>
      <dgm:t>
        <a:bodyPr/>
        <a:lstStyle/>
        <a:p>
          <a:endParaRPr lang="en-CA"/>
        </a:p>
      </dgm:t>
    </dgm:pt>
    <dgm:pt modelId="{30853389-F452-4D5E-8214-BD66E110BE1F}" type="sibTrans" cxnId="{80DA0D2F-36B8-4F3B-83D3-DEEFB2C21F30}">
      <dgm:prSet/>
      <dgm:spPr/>
      <dgm:t>
        <a:bodyPr/>
        <a:lstStyle/>
        <a:p>
          <a:endParaRPr lang="en-CA"/>
        </a:p>
      </dgm:t>
    </dgm:pt>
    <dgm:pt modelId="{7A13DD4D-755C-4819-BB3B-DF6A4047BA08}">
      <dgm:prSet custT="1"/>
      <dgm:spPr/>
      <dgm:t>
        <a:bodyPr/>
        <a:lstStyle/>
        <a:p>
          <a:endParaRPr lang="en-US" sz="3200" b="1" dirty="0" smtClean="0">
            <a:latin typeface="Franklin Gothic Medium" panose="020B0603020102020204" pitchFamily="34" charset="0"/>
          </a:endParaRPr>
        </a:p>
        <a:p>
          <a:r>
            <a:rPr lang="en-US" sz="4000" b="0" dirty="0" smtClean="0">
              <a:latin typeface="Franklin Gothic Medium" panose="020B0603020102020204" pitchFamily="34" charset="0"/>
            </a:rPr>
            <a:t>Empowering Nurses </a:t>
          </a:r>
          <a:endParaRPr lang="en-US" sz="4000" b="0" dirty="0">
            <a:latin typeface="Franklin Gothic Medium" panose="020B0603020102020204" pitchFamily="34" charset="0"/>
          </a:endParaRPr>
        </a:p>
      </dgm:t>
    </dgm:pt>
    <dgm:pt modelId="{07ED83D0-B681-415E-8FAF-D141AD07FB4E}" type="sibTrans" cxnId="{C81F871E-8E1D-4365-A0B6-4742DF970A8A}">
      <dgm:prSet/>
      <dgm:spPr/>
      <dgm:t>
        <a:bodyPr/>
        <a:lstStyle/>
        <a:p>
          <a:endParaRPr lang="en-CA"/>
        </a:p>
      </dgm:t>
    </dgm:pt>
    <dgm:pt modelId="{EBF51459-CDB8-4D48-9B9A-13F12E717065}" type="parTrans" cxnId="{C81F871E-8E1D-4365-A0B6-4742DF970A8A}">
      <dgm:prSet/>
      <dgm:spPr/>
      <dgm:t>
        <a:bodyPr/>
        <a:lstStyle/>
        <a:p>
          <a:endParaRPr lang="en-CA"/>
        </a:p>
      </dgm:t>
    </dgm:pt>
    <dgm:pt modelId="{16240C55-B284-4C24-BF38-55A111E49438}">
      <dgm:prSet custT="1"/>
      <dgm:spPr/>
      <dgm:t>
        <a:bodyPr/>
        <a:lstStyle/>
        <a:p>
          <a:r>
            <a:rPr lang="en-US" sz="4000" b="0" dirty="0" smtClean="0">
              <a:latin typeface="Franklin Gothic Medium" panose="020B0603020102020204" pitchFamily="34" charset="0"/>
            </a:rPr>
            <a:t>Enabling Nurses</a:t>
          </a:r>
          <a:endParaRPr lang="en-CA" sz="4000" b="0" dirty="0">
            <a:latin typeface="Franklin Gothic Medium" panose="020B0603020102020204" pitchFamily="34" charset="0"/>
          </a:endParaRPr>
        </a:p>
      </dgm:t>
    </dgm:pt>
    <dgm:pt modelId="{8806243B-FC0D-4141-B93E-332614AE0D64}" type="sibTrans" cxnId="{58E4EFC6-45B2-4F94-BB68-3DFF5C671ACA}">
      <dgm:prSet/>
      <dgm:spPr/>
      <dgm:t>
        <a:bodyPr/>
        <a:lstStyle/>
        <a:p>
          <a:endParaRPr lang="en-CA"/>
        </a:p>
      </dgm:t>
    </dgm:pt>
    <dgm:pt modelId="{FE96BEDE-20A9-49F7-B72E-D792A407146B}" type="parTrans" cxnId="{58E4EFC6-45B2-4F94-BB68-3DFF5C671ACA}">
      <dgm:prSet/>
      <dgm:spPr/>
      <dgm:t>
        <a:bodyPr/>
        <a:lstStyle/>
        <a:p>
          <a:endParaRPr lang="en-CA"/>
        </a:p>
      </dgm:t>
    </dgm:pt>
    <dgm:pt modelId="{BA07843C-52B9-0846-807F-2799BA92C794}" type="pres">
      <dgm:prSet presAssocID="{77C80DEF-D68E-0B44-8016-4BC458A14739}" presName="compositeShape" presStyleCnt="0">
        <dgm:presLayoutVars>
          <dgm:chMax val="7"/>
          <dgm:dir/>
          <dgm:resizeHandles val="exact"/>
        </dgm:presLayoutVars>
      </dgm:prSet>
      <dgm:spPr/>
      <dgm:t>
        <a:bodyPr/>
        <a:lstStyle/>
        <a:p>
          <a:endParaRPr lang="en-CA"/>
        </a:p>
      </dgm:t>
    </dgm:pt>
    <dgm:pt modelId="{FD6F4AFA-0686-4BA0-AF2F-CB9C27074098}" type="pres">
      <dgm:prSet presAssocID="{7A13DD4D-755C-4819-BB3B-DF6A4047BA08}" presName="circ1" presStyleLbl="vennNode1" presStyleIdx="0" presStyleCnt="3" custScaleX="129461" custLinFactNeighborX="3232" custLinFactNeighborY="68910"/>
      <dgm:spPr/>
      <dgm:t>
        <a:bodyPr/>
        <a:lstStyle/>
        <a:p>
          <a:endParaRPr lang="en-CA"/>
        </a:p>
      </dgm:t>
    </dgm:pt>
    <dgm:pt modelId="{0710A6FA-C6D5-4794-81FB-5514032B0CFF}" type="pres">
      <dgm:prSet presAssocID="{7A13DD4D-755C-4819-BB3B-DF6A4047BA08}" presName="circ1Tx" presStyleLbl="revTx" presStyleIdx="0" presStyleCnt="0">
        <dgm:presLayoutVars>
          <dgm:chMax val="0"/>
          <dgm:chPref val="0"/>
          <dgm:bulletEnabled val="1"/>
        </dgm:presLayoutVars>
      </dgm:prSet>
      <dgm:spPr/>
      <dgm:t>
        <a:bodyPr/>
        <a:lstStyle/>
        <a:p>
          <a:endParaRPr lang="en-CA"/>
        </a:p>
      </dgm:t>
    </dgm:pt>
    <dgm:pt modelId="{BD075B4A-8951-48D0-BF6D-A5A7422A83F6}" type="pres">
      <dgm:prSet presAssocID="{6BA90296-3E64-4F0B-B9DF-68A28B0F7770}" presName="circ2" presStyleLbl="vennNode1" presStyleIdx="1" presStyleCnt="3" custScaleX="135285" custLinFactNeighborX="30830" custLinFactNeighborY="-61229"/>
      <dgm:spPr/>
      <dgm:t>
        <a:bodyPr/>
        <a:lstStyle/>
        <a:p>
          <a:endParaRPr lang="en-CA"/>
        </a:p>
      </dgm:t>
    </dgm:pt>
    <dgm:pt modelId="{5794C5EC-EF7C-42A1-8365-66225BD8A43C}" type="pres">
      <dgm:prSet presAssocID="{6BA90296-3E64-4F0B-B9DF-68A28B0F7770}" presName="circ2Tx" presStyleLbl="revTx" presStyleIdx="0" presStyleCnt="0">
        <dgm:presLayoutVars>
          <dgm:chMax val="0"/>
          <dgm:chPref val="0"/>
          <dgm:bulletEnabled val="1"/>
        </dgm:presLayoutVars>
      </dgm:prSet>
      <dgm:spPr/>
      <dgm:t>
        <a:bodyPr/>
        <a:lstStyle/>
        <a:p>
          <a:endParaRPr lang="en-CA"/>
        </a:p>
      </dgm:t>
    </dgm:pt>
    <dgm:pt modelId="{E860A95E-337C-49C9-B11C-BA01A69DB197}" type="pres">
      <dgm:prSet presAssocID="{16240C55-B284-4C24-BF38-55A111E49438}" presName="circ3" presStyleLbl="vennNode1" presStyleIdx="2" presStyleCnt="3" custScaleX="131622" custScaleY="106308" custLinFactNeighborX="-9377" custLinFactNeighborY="-67834"/>
      <dgm:spPr/>
      <dgm:t>
        <a:bodyPr/>
        <a:lstStyle/>
        <a:p>
          <a:endParaRPr lang="en-CA"/>
        </a:p>
      </dgm:t>
    </dgm:pt>
    <dgm:pt modelId="{620DF8BC-F9A2-44D7-8B8B-BDE5FE219B6A}" type="pres">
      <dgm:prSet presAssocID="{16240C55-B284-4C24-BF38-55A111E49438}" presName="circ3Tx" presStyleLbl="revTx" presStyleIdx="0" presStyleCnt="0">
        <dgm:presLayoutVars>
          <dgm:chMax val="0"/>
          <dgm:chPref val="0"/>
          <dgm:bulletEnabled val="1"/>
        </dgm:presLayoutVars>
      </dgm:prSet>
      <dgm:spPr/>
      <dgm:t>
        <a:bodyPr/>
        <a:lstStyle/>
        <a:p>
          <a:endParaRPr lang="en-CA"/>
        </a:p>
      </dgm:t>
    </dgm:pt>
  </dgm:ptLst>
  <dgm:cxnLst>
    <dgm:cxn modelId="{C81F871E-8E1D-4365-A0B6-4742DF970A8A}" srcId="{77C80DEF-D68E-0B44-8016-4BC458A14739}" destId="{7A13DD4D-755C-4819-BB3B-DF6A4047BA08}" srcOrd="0" destOrd="0" parTransId="{EBF51459-CDB8-4D48-9B9A-13F12E717065}" sibTransId="{07ED83D0-B681-415E-8FAF-D141AD07FB4E}"/>
    <dgm:cxn modelId="{58E4EFC6-45B2-4F94-BB68-3DFF5C671ACA}" srcId="{77C80DEF-D68E-0B44-8016-4BC458A14739}" destId="{16240C55-B284-4C24-BF38-55A111E49438}" srcOrd="2" destOrd="0" parTransId="{FE96BEDE-20A9-49F7-B72E-D792A407146B}" sibTransId="{8806243B-FC0D-4141-B93E-332614AE0D64}"/>
    <dgm:cxn modelId="{CCAFDDBC-E743-4545-A389-3082735B2F38}" type="presOf" srcId="{7A13DD4D-755C-4819-BB3B-DF6A4047BA08}" destId="{0710A6FA-C6D5-4794-81FB-5514032B0CFF}" srcOrd="1" destOrd="0" presId="urn:microsoft.com/office/officeart/2005/8/layout/venn1"/>
    <dgm:cxn modelId="{0BB87526-B863-4833-BA9E-61D91C8FF215}" type="presOf" srcId="{6BA90296-3E64-4F0B-B9DF-68A28B0F7770}" destId="{BD075B4A-8951-48D0-BF6D-A5A7422A83F6}" srcOrd="0" destOrd="0" presId="urn:microsoft.com/office/officeart/2005/8/layout/venn1"/>
    <dgm:cxn modelId="{8827FD54-3CAA-48DE-B52E-21CD2AE1191D}" type="presOf" srcId="{77C80DEF-D68E-0B44-8016-4BC458A14739}" destId="{BA07843C-52B9-0846-807F-2799BA92C794}" srcOrd="0" destOrd="0" presId="urn:microsoft.com/office/officeart/2005/8/layout/venn1"/>
    <dgm:cxn modelId="{3EF47A2D-0ADC-4EAC-B7C1-CE3C435CDB19}" type="presOf" srcId="{6BA90296-3E64-4F0B-B9DF-68A28B0F7770}" destId="{5794C5EC-EF7C-42A1-8365-66225BD8A43C}" srcOrd="1" destOrd="0" presId="urn:microsoft.com/office/officeart/2005/8/layout/venn1"/>
    <dgm:cxn modelId="{92B172C4-5C7B-427A-BB3F-9110C6DC491F}" type="presOf" srcId="{7A13DD4D-755C-4819-BB3B-DF6A4047BA08}" destId="{FD6F4AFA-0686-4BA0-AF2F-CB9C27074098}" srcOrd="0" destOrd="0" presId="urn:microsoft.com/office/officeart/2005/8/layout/venn1"/>
    <dgm:cxn modelId="{F57F3B0E-AE08-4D91-A78B-1DA4ED0F59D4}" type="presOf" srcId="{16240C55-B284-4C24-BF38-55A111E49438}" destId="{E860A95E-337C-49C9-B11C-BA01A69DB197}" srcOrd="0" destOrd="0" presId="urn:microsoft.com/office/officeart/2005/8/layout/venn1"/>
    <dgm:cxn modelId="{EF870AE0-13F4-477F-A286-B5BB0E43300F}" type="presOf" srcId="{16240C55-B284-4C24-BF38-55A111E49438}" destId="{620DF8BC-F9A2-44D7-8B8B-BDE5FE219B6A}" srcOrd="1" destOrd="0" presId="urn:microsoft.com/office/officeart/2005/8/layout/venn1"/>
    <dgm:cxn modelId="{80DA0D2F-36B8-4F3B-83D3-DEEFB2C21F30}" srcId="{77C80DEF-D68E-0B44-8016-4BC458A14739}" destId="{6BA90296-3E64-4F0B-B9DF-68A28B0F7770}" srcOrd="1" destOrd="0" parTransId="{391B9773-7FB4-475C-8BAC-C951D1E5C493}" sibTransId="{30853389-F452-4D5E-8214-BD66E110BE1F}"/>
    <dgm:cxn modelId="{6D4BADD7-7400-46A5-B421-4A064BB8D0F0}" type="presParOf" srcId="{BA07843C-52B9-0846-807F-2799BA92C794}" destId="{FD6F4AFA-0686-4BA0-AF2F-CB9C27074098}" srcOrd="0" destOrd="0" presId="urn:microsoft.com/office/officeart/2005/8/layout/venn1"/>
    <dgm:cxn modelId="{34D6D5BE-1F48-49F3-A7E6-C812227487FF}" type="presParOf" srcId="{BA07843C-52B9-0846-807F-2799BA92C794}" destId="{0710A6FA-C6D5-4794-81FB-5514032B0CFF}" srcOrd="1" destOrd="0" presId="urn:microsoft.com/office/officeart/2005/8/layout/venn1"/>
    <dgm:cxn modelId="{7F73D728-66C7-4185-9345-068B4437F4A3}" type="presParOf" srcId="{BA07843C-52B9-0846-807F-2799BA92C794}" destId="{BD075B4A-8951-48D0-BF6D-A5A7422A83F6}" srcOrd="2" destOrd="0" presId="urn:microsoft.com/office/officeart/2005/8/layout/venn1"/>
    <dgm:cxn modelId="{712E333E-741B-4CE0-A1F0-3FF655F05864}" type="presParOf" srcId="{BA07843C-52B9-0846-807F-2799BA92C794}" destId="{5794C5EC-EF7C-42A1-8365-66225BD8A43C}" srcOrd="3" destOrd="0" presId="urn:microsoft.com/office/officeart/2005/8/layout/venn1"/>
    <dgm:cxn modelId="{087CF449-541C-4CEF-926A-7B4628681C56}" type="presParOf" srcId="{BA07843C-52B9-0846-807F-2799BA92C794}" destId="{E860A95E-337C-49C9-B11C-BA01A69DB197}" srcOrd="4" destOrd="0" presId="urn:microsoft.com/office/officeart/2005/8/layout/venn1"/>
    <dgm:cxn modelId="{F9E575B9-9CCE-41C9-9B45-2EB95374CEDC}" type="presParOf" srcId="{BA07843C-52B9-0846-807F-2799BA92C794}" destId="{620DF8BC-F9A2-44D7-8B8B-BDE5FE219B6A}" srcOrd="5" destOrd="0" presId="urn:microsoft.com/office/officeart/2005/8/layout/venn1"/>
  </dgm:cxnLst>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B139B3E-8967-47C0-AC09-7F38B439DF2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807587B9-57AE-4F42-962B-BCBACF0BA451}">
      <dgm:prSet phldrT="[Text]" custT="1"/>
      <dgm:spPr>
        <a:solidFill>
          <a:schemeClr val="accent5"/>
        </a:solidFill>
      </dgm:spPr>
      <dgm:t>
        <a:bodyPr/>
        <a:lstStyle/>
        <a:p>
          <a:r>
            <a:rPr lang="en-CA" sz="2400" b="1" dirty="0" smtClean="0"/>
            <a:t>Quality of Life (pre/post)</a:t>
          </a:r>
          <a:endParaRPr lang="en-CA" sz="2400" b="1" dirty="0"/>
        </a:p>
      </dgm:t>
    </dgm:pt>
    <dgm:pt modelId="{358B0933-FBFB-4873-BF1F-48450DA394D9}" type="parTrans" cxnId="{0E65AB7A-7ED9-49C7-B482-9B5D92CF3B37}">
      <dgm:prSet/>
      <dgm:spPr/>
      <dgm:t>
        <a:bodyPr/>
        <a:lstStyle/>
        <a:p>
          <a:endParaRPr lang="en-CA" b="1"/>
        </a:p>
      </dgm:t>
    </dgm:pt>
    <dgm:pt modelId="{8E2B154B-6B8C-4C7A-828A-9D665EF00CFF}" type="sibTrans" cxnId="{0E65AB7A-7ED9-49C7-B482-9B5D92CF3B37}">
      <dgm:prSet/>
      <dgm:spPr/>
      <dgm:t>
        <a:bodyPr/>
        <a:lstStyle/>
        <a:p>
          <a:endParaRPr lang="en-CA" b="1"/>
        </a:p>
      </dgm:t>
    </dgm:pt>
    <dgm:pt modelId="{E4D21D99-3104-4DA9-A134-BFE951A9FD58}">
      <dgm:prSet phldrT="[Text]"/>
      <dgm:spPr>
        <a:solidFill>
          <a:srgbClr val="1AB39F">
            <a:alpha val="90000"/>
          </a:srgbClr>
        </a:solidFill>
      </dgm:spPr>
      <dgm:t>
        <a:bodyPr/>
        <a:lstStyle/>
        <a:p>
          <a:r>
            <a:rPr lang="en-CA" b="1" dirty="0" smtClean="0">
              <a:latin typeface="Franklin Gothic Medium" panose="020B0603020102020204" pitchFamily="34" charset="0"/>
            </a:rPr>
            <a:t>Cardiff Wound Impact Schedule</a:t>
          </a:r>
          <a:endParaRPr lang="en-CA" b="1" dirty="0">
            <a:latin typeface="Franklin Gothic Medium" panose="020B0603020102020204" pitchFamily="34" charset="0"/>
          </a:endParaRPr>
        </a:p>
      </dgm:t>
    </dgm:pt>
    <dgm:pt modelId="{D4FCB6BC-50B8-45FD-92D9-F6781B768AF9}" type="parTrans" cxnId="{0D28BF34-499A-4DDE-8349-022FD793C408}">
      <dgm:prSet/>
      <dgm:spPr/>
      <dgm:t>
        <a:bodyPr/>
        <a:lstStyle/>
        <a:p>
          <a:endParaRPr lang="en-CA" b="1"/>
        </a:p>
      </dgm:t>
    </dgm:pt>
    <dgm:pt modelId="{C742A9B7-0BFA-4829-BD1A-7C90753AA84C}" type="sibTrans" cxnId="{0D28BF34-499A-4DDE-8349-022FD793C408}">
      <dgm:prSet/>
      <dgm:spPr/>
      <dgm:t>
        <a:bodyPr/>
        <a:lstStyle/>
        <a:p>
          <a:endParaRPr lang="en-CA" b="1"/>
        </a:p>
      </dgm:t>
    </dgm:pt>
    <dgm:pt modelId="{C5C86BA1-87E6-4823-A6BD-55E95EE57CD9}">
      <dgm:prSet phldrT="[Text]"/>
      <dgm:spPr>
        <a:solidFill>
          <a:srgbClr val="1AB39F">
            <a:alpha val="90000"/>
          </a:srgbClr>
        </a:solidFill>
      </dgm:spPr>
      <dgm:t>
        <a:bodyPr/>
        <a:lstStyle/>
        <a:p>
          <a:r>
            <a:rPr lang="en-CA" b="1" dirty="0" smtClean="0">
              <a:latin typeface="Franklin Gothic Medium" panose="020B0603020102020204" pitchFamily="34" charset="0"/>
            </a:rPr>
            <a:t>Engagement of multidisciplinary team</a:t>
          </a:r>
          <a:endParaRPr lang="en-CA" b="1" dirty="0">
            <a:latin typeface="Franklin Gothic Medium" panose="020B0603020102020204" pitchFamily="34" charset="0"/>
          </a:endParaRPr>
        </a:p>
      </dgm:t>
    </dgm:pt>
    <dgm:pt modelId="{85955E9C-ACB7-45AA-8E69-CBB13C203CC9}" type="parTrans" cxnId="{603B7900-8B08-4A70-AB52-3575CD9D6BF9}">
      <dgm:prSet/>
      <dgm:spPr/>
      <dgm:t>
        <a:bodyPr/>
        <a:lstStyle/>
        <a:p>
          <a:endParaRPr lang="en-CA" b="1"/>
        </a:p>
      </dgm:t>
    </dgm:pt>
    <dgm:pt modelId="{4059C573-0C53-446E-9451-EE337FA1B07D}" type="sibTrans" cxnId="{603B7900-8B08-4A70-AB52-3575CD9D6BF9}">
      <dgm:prSet/>
      <dgm:spPr/>
      <dgm:t>
        <a:bodyPr/>
        <a:lstStyle/>
        <a:p>
          <a:endParaRPr lang="en-CA" b="1"/>
        </a:p>
      </dgm:t>
    </dgm:pt>
    <dgm:pt modelId="{D79F8C1E-94BC-44D8-9CC5-BC4C668B8CBA}">
      <dgm:prSet phldrT="[Text]" custT="1"/>
      <dgm:spPr>
        <a:solidFill>
          <a:schemeClr val="accent5"/>
        </a:solidFill>
      </dgm:spPr>
      <dgm:t>
        <a:bodyPr/>
        <a:lstStyle/>
        <a:p>
          <a:r>
            <a:rPr lang="en-CA" sz="2400" b="1" dirty="0" smtClean="0"/>
            <a:t>Qualitative Evaluation (post)</a:t>
          </a:r>
          <a:endParaRPr lang="en-CA" sz="2400" b="1" dirty="0"/>
        </a:p>
      </dgm:t>
    </dgm:pt>
    <dgm:pt modelId="{4191056A-FBA4-4E04-A41D-3E634686DB9C}" type="parTrans" cxnId="{25491529-A544-4AED-B79D-BB71617A9318}">
      <dgm:prSet/>
      <dgm:spPr/>
      <dgm:t>
        <a:bodyPr/>
        <a:lstStyle/>
        <a:p>
          <a:endParaRPr lang="en-CA" b="1"/>
        </a:p>
      </dgm:t>
    </dgm:pt>
    <dgm:pt modelId="{F0A3073D-6203-4EC4-A6F3-56B05EADDE42}" type="sibTrans" cxnId="{25491529-A544-4AED-B79D-BB71617A9318}">
      <dgm:prSet/>
      <dgm:spPr/>
      <dgm:t>
        <a:bodyPr/>
        <a:lstStyle/>
        <a:p>
          <a:endParaRPr lang="en-CA" b="1"/>
        </a:p>
      </dgm:t>
    </dgm:pt>
    <dgm:pt modelId="{C1FFE41C-5438-4307-8304-715156D494B4}">
      <dgm:prSet phldrT="[Text]"/>
      <dgm:spPr>
        <a:solidFill>
          <a:srgbClr val="1AB39F">
            <a:alpha val="90000"/>
          </a:srgbClr>
        </a:solidFill>
      </dgm:spPr>
      <dgm:t>
        <a:bodyPr/>
        <a:lstStyle/>
        <a:p>
          <a:r>
            <a:rPr lang="en-CA" b="1" dirty="0" smtClean="0">
              <a:latin typeface="Franklin Gothic Medium" panose="020B0603020102020204" pitchFamily="34" charset="0"/>
            </a:rPr>
            <a:t>Interview with nurses to explore their perspectives about the intervention</a:t>
          </a:r>
          <a:endParaRPr lang="en-CA" b="1" dirty="0">
            <a:latin typeface="Franklin Gothic Medium" panose="020B0603020102020204" pitchFamily="34" charset="0"/>
          </a:endParaRPr>
        </a:p>
      </dgm:t>
    </dgm:pt>
    <dgm:pt modelId="{8A9ED5B3-647E-4D16-8AFA-A1B2222914AD}" type="parTrans" cxnId="{E6E39A73-438B-42C9-A929-12AC920378B8}">
      <dgm:prSet/>
      <dgm:spPr/>
      <dgm:t>
        <a:bodyPr/>
        <a:lstStyle/>
        <a:p>
          <a:endParaRPr lang="en-CA" b="1"/>
        </a:p>
      </dgm:t>
    </dgm:pt>
    <dgm:pt modelId="{72302DEE-EA9A-417F-862A-2D2C1124B9EA}" type="sibTrans" cxnId="{E6E39A73-438B-42C9-A929-12AC920378B8}">
      <dgm:prSet/>
      <dgm:spPr/>
      <dgm:t>
        <a:bodyPr/>
        <a:lstStyle/>
        <a:p>
          <a:endParaRPr lang="en-CA" b="1"/>
        </a:p>
      </dgm:t>
    </dgm:pt>
    <dgm:pt modelId="{24E81921-6588-4718-9B07-75BE52E074BA}">
      <dgm:prSet phldrT="[Text]"/>
      <dgm:spPr>
        <a:solidFill>
          <a:srgbClr val="1AB39F">
            <a:alpha val="90000"/>
          </a:srgbClr>
        </a:solidFill>
      </dgm:spPr>
      <dgm:t>
        <a:bodyPr/>
        <a:lstStyle/>
        <a:p>
          <a:r>
            <a:rPr lang="en-CA" b="1" dirty="0" smtClean="0">
              <a:latin typeface="Franklin Gothic Medium" panose="020B0603020102020204" pitchFamily="34" charset="0"/>
            </a:rPr>
            <a:t>Number of Referrals</a:t>
          </a:r>
          <a:endParaRPr lang="en-CA" b="1" dirty="0">
            <a:latin typeface="Franklin Gothic Medium" panose="020B0603020102020204" pitchFamily="34" charset="0"/>
          </a:endParaRPr>
        </a:p>
      </dgm:t>
    </dgm:pt>
    <dgm:pt modelId="{29BA44D6-8575-45D4-88FF-D6DBBFD70C9F}" type="sibTrans" cxnId="{538A83E0-3A44-48B5-B1B1-3481FEE0755C}">
      <dgm:prSet/>
      <dgm:spPr/>
      <dgm:t>
        <a:bodyPr/>
        <a:lstStyle/>
        <a:p>
          <a:endParaRPr lang="en-CA" b="1"/>
        </a:p>
      </dgm:t>
    </dgm:pt>
    <dgm:pt modelId="{22B72273-91C5-4339-95B9-FD9D16FB4DE2}" type="parTrans" cxnId="{538A83E0-3A44-48B5-B1B1-3481FEE0755C}">
      <dgm:prSet/>
      <dgm:spPr/>
      <dgm:t>
        <a:bodyPr/>
        <a:lstStyle/>
        <a:p>
          <a:endParaRPr lang="en-CA" b="1"/>
        </a:p>
      </dgm:t>
    </dgm:pt>
    <dgm:pt modelId="{0DD0424A-0791-4D0D-B444-263564796003}">
      <dgm:prSet phldrT="[Text]" custT="1"/>
      <dgm:spPr>
        <a:solidFill>
          <a:schemeClr val="accent5"/>
        </a:solidFill>
      </dgm:spPr>
      <dgm:t>
        <a:bodyPr/>
        <a:lstStyle/>
        <a:p>
          <a:r>
            <a:rPr lang="en-CA" sz="2400" b="1" dirty="0" smtClean="0"/>
            <a:t>Chart Audit (pre/post)</a:t>
          </a:r>
          <a:endParaRPr lang="en-CA" sz="2400" b="1" dirty="0"/>
        </a:p>
      </dgm:t>
    </dgm:pt>
    <dgm:pt modelId="{709507D5-7AFB-4BE9-A1CA-520A4066BEFA}" type="sibTrans" cxnId="{9B89F67E-B5A4-48F5-B9FD-50F292A8ADE9}">
      <dgm:prSet/>
      <dgm:spPr/>
      <dgm:t>
        <a:bodyPr/>
        <a:lstStyle/>
        <a:p>
          <a:endParaRPr lang="en-CA" b="1"/>
        </a:p>
      </dgm:t>
    </dgm:pt>
    <dgm:pt modelId="{B44C190C-C363-486B-A441-2AB2057B2E37}" type="parTrans" cxnId="{9B89F67E-B5A4-48F5-B9FD-50F292A8ADE9}">
      <dgm:prSet/>
      <dgm:spPr/>
      <dgm:t>
        <a:bodyPr/>
        <a:lstStyle/>
        <a:p>
          <a:endParaRPr lang="en-CA" b="1"/>
        </a:p>
      </dgm:t>
    </dgm:pt>
    <dgm:pt modelId="{1ECD7A85-828C-4E1D-97EC-876420866182}">
      <dgm:prSet/>
      <dgm:spPr/>
      <dgm:t>
        <a:bodyPr/>
        <a:lstStyle/>
        <a:p>
          <a:r>
            <a:rPr lang="en-CA" b="1" dirty="0" smtClean="0">
              <a:latin typeface="Franklin Gothic Medium" panose="020B0603020102020204" pitchFamily="34" charset="0"/>
            </a:rPr>
            <a:t>Valid &amp; reliable tool</a:t>
          </a:r>
          <a:r>
            <a:rPr lang="en-US" baseline="30000" dirty="0" smtClean="0">
              <a:latin typeface="Franklin Gothic Medium" panose="020B0603020102020204" pitchFamily="34" charset="0"/>
            </a:rPr>
            <a:t>7</a:t>
          </a:r>
          <a:endParaRPr lang="en-CA" b="1" dirty="0">
            <a:latin typeface="Franklin Gothic Medium" panose="020B0603020102020204" pitchFamily="34" charset="0"/>
          </a:endParaRPr>
        </a:p>
      </dgm:t>
    </dgm:pt>
    <dgm:pt modelId="{AFA80F71-2E01-4640-968F-C879649C8B7F}" type="parTrans" cxnId="{127745A6-66C2-4BEB-9119-AB49D8E17648}">
      <dgm:prSet/>
      <dgm:spPr/>
      <dgm:t>
        <a:bodyPr/>
        <a:lstStyle/>
        <a:p>
          <a:endParaRPr lang="en-CA"/>
        </a:p>
      </dgm:t>
    </dgm:pt>
    <dgm:pt modelId="{8386DE9E-5D47-4AD2-B953-11FACA455349}" type="sibTrans" cxnId="{127745A6-66C2-4BEB-9119-AB49D8E17648}">
      <dgm:prSet/>
      <dgm:spPr/>
      <dgm:t>
        <a:bodyPr/>
        <a:lstStyle/>
        <a:p>
          <a:endParaRPr lang="en-CA"/>
        </a:p>
      </dgm:t>
    </dgm:pt>
    <dgm:pt modelId="{60C14FA0-9221-42B5-97C4-38034886752B}" type="pres">
      <dgm:prSet presAssocID="{6B139B3E-8967-47C0-AC09-7F38B439DF28}" presName="Name0" presStyleCnt="0">
        <dgm:presLayoutVars>
          <dgm:dir/>
          <dgm:animLvl val="lvl"/>
          <dgm:resizeHandles val="exact"/>
        </dgm:presLayoutVars>
      </dgm:prSet>
      <dgm:spPr/>
      <dgm:t>
        <a:bodyPr/>
        <a:lstStyle/>
        <a:p>
          <a:endParaRPr lang="en-CA"/>
        </a:p>
      </dgm:t>
    </dgm:pt>
    <dgm:pt modelId="{64D9EE66-D118-4D9F-B89B-93022132C9F6}" type="pres">
      <dgm:prSet presAssocID="{807587B9-57AE-4F42-962B-BCBACF0BA451}" presName="composite" presStyleCnt="0"/>
      <dgm:spPr/>
    </dgm:pt>
    <dgm:pt modelId="{60F8DBCB-4E27-4F11-8A2E-9625C3BE5744}" type="pres">
      <dgm:prSet presAssocID="{807587B9-57AE-4F42-962B-BCBACF0BA451}" presName="parTx" presStyleLbl="alignNode1" presStyleIdx="0" presStyleCnt="3" custLinFactNeighborX="1116" custLinFactNeighborY="-33203">
        <dgm:presLayoutVars>
          <dgm:chMax val="0"/>
          <dgm:chPref val="0"/>
          <dgm:bulletEnabled val="1"/>
        </dgm:presLayoutVars>
      </dgm:prSet>
      <dgm:spPr/>
      <dgm:t>
        <a:bodyPr/>
        <a:lstStyle/>
        <a:p>
          <a:endParaRPr lang="en-CA"/>
        </a:p>
      </dgm:t>
    </dgm:pt>
    <dgm:pt modelId="{64CD3446-5D84-4EB8-A8DA-99A44318F326}" type="pres">
      <dgm:prSet presAssocID="{807587B9-57AE-4F42-962B-BCBACF0BA451}" presName="desTx" presStyleLbl="alignAccFollowNode1" presStyleIdx="0" presStyleCnt="3" custScaleX="99675" custScaleY="108990" custLinFactNeighborX="684">
        <dgm:presLayoutVars>
          <dgm:bulletEnabled val="1"/>
        </dgm:presLayoutVars>
      </dgm:prSet>
      <dgm:spPr/>
      <dgm:t>
        <a:bodyPr/>
        <a:lstStyle/>
        <a:p>
          <a:endParaRPr lang="en-CA"/>
        </a:p>
      </dgm:t>
    </dgm:pt>
    <dgm:pt modelId="{82BF6E37-CD22-4FC6-9A60-1DCC3D3C59E8}" type="pres">
      <dgm:prSet presAssocID="{8E2B154B-6B8C-4C7A-828A-9D665EF00CFF}" presName="space" presStyleCnt="0"/>
      <dgm:spPr/>
    </dgm:pt>
    <dgm:pt modelId="{197541FA-B790-44E4-BDD4-6E72B15E7383}" type="pres">
      <dgm:prSet presAssocID="{0DD0424A-0791-4D0D-B444-263564796003}" presName="composite" presStyleCnt="0"/>
      <dgm:spPr/>
    </dgm:pt>
    <dgm:pt modelId="{8A61B971-026C-4DEE-823A-2899A349DCA9}" type="pres">
      <dgm:prSet presAssocID="{0DD0424A-0791-4D0D-B444-263564796003}" presName="parTx" presStyleLbl="alignNode1" presStyleIdx="1" presStyleCnt="3">
        <dgm:presLayoutVars>
          <dgm:chMax val="0"/>
          <dgm:chPref val="0"/>
          <dgm:bulletEnabled val="1"/>
        </dgm:presLayoutVars>
      </dgm:prSet>
      <dgm:spPr/>
      <dgm:t>
        <a:bodyPr/>
        <a:lstStyle/>
        <a:p>
          <a:endParaRPr lang="en-CA"/>
        </a:p>
      </dgm:t>
    </dgm:pt>
    <dgm:pt modelId="{5CBEADCE-6923-4D9C-A758-5CE37231A030}" type="pres">
      <dgm:prSet presAssocID="{0DD0424A-0791-4D0D-B444-263564796003}" presName="desTx" presStyleLbl="alignAccFollowNode1" presStyleIdx="1" presStyleCnt="3" custScaleY="131917" custLinFactNeighborX="-237" custLinFactNeighborY="6745">
        <dgm:presLayoutVars>
          <dgm:bulletEnabled val="1"/>
        </dgm:presLayoutVars>
      </dgm:prSet>
      <dgm:spPr/>
      <dgm:t>
        <a:bodyPr/>
        <a:lstStyle/>
        <a:p>
          <a:endParaRPr lang="en-CA"/>
        </a:p>
      </dgm:t>
    </dgm:pt>
    <dgm:pt modelId="{89D7FB7B-F7FA-4E30-9D5B-B9CF431FE71B}" type="pres">
      <dgm:prSet presAssocID="{709507D5-7AFB-4BE9-A1CA-520A4066BEFA}" presName="space" presStyleCnt="0"/>
      <dgm:spPr/>
    </dgm:pt>
    <dgm:pt modelId="{BC66E468-ECD9-4771-8920-77C14A8879F4}" type="pres">
      <dgm:prSet presAssocID="{D79F8C1E-94BC-44D8-9CC5-BC4C668B8CBA}" presName="composite" presStyleCnt="0"/>
      <dgm:spPr/>
    </dgm:pt>
    <dgm:pt modelId="{92A178CE-7047-4793-BBC7-BE6A447C8816}" type="pres">
      <dgm:prSet presAssocID="{D79F8C1E-94BC-44D8-9CC5-BC4C668B8CBA}" presName="parTx" presStyleLbl="alignNode1" presStyleIdx="2" presStyleCnt="3">
        <dgm:presLayoutVars>
          <dgm:chMax val="0"/>
          <dgm:chPref val="0"/>
          <dgm:bulletEnabled val="1"/>
        </dgm:presLayoutVars>
      </dgm:prSet>
      <dgm:spPr/>
      <dgm:t>
        <a:bodyPr/>
        <a:lstStyle/>
        <a:p>
          <a:endParaRPr lang="en-CA"/>
        </a:p>
      </dgm:t>
    </dgm:pt>
    <dgm:pt modelId="{C5B7DAD5-8397-441B-A7EF-52FF6D1F48D7}" type="pres">
      <dgm:prSet presAssocID="{D79F8C1E-94BC-44D8-9CC5-BC4C668B8CBA}" presName="desTx" presStyleLbl="alignAccFollowNode1" presStyleIdx="2" presStyleCnt="3" custScaleY="121954">
        <dgm:presLayoutVars>
          <dgm:bulletEnabled val="1"/>
        </dgm:presLayoutVars>
      </dgm:prSet>
      <dgm:spPr/>
      <dgm:t>
        <a:bodyPr/>
        <a:lstStyle/>
        <a:p>
          <a:endParaRPr lang="en-CA"/>
        </a:p>
      </dgm:t>
    </dgm:pt>
  </dgm:ptLst>
  <dgm:cxnLst>
    <dgm:cxn modelId="{9B89F67E-B5A4-48F5-B9FD-50F292A8ADE9}" srcId="{6B139B3E-8967-47C0-AC09-7F38B439DF28}" destId="{0DD0424A-0791-4D0D-B444-263564796003}" srcOrd="1" destOrd="0" parTransId="{B44C190C-C363-486B-A441-2AB2057B2E37}" sibTransId="{709507D5-7AFB-4BE9-A1CA-520A4066BEFA}"/>
    <dgm:cxn modelId="{0E65AB7A-7ED9-49C7-B482-9B5D92CF3B37}" srcId="{6B139B3E-8967-47C0-AC09-7F38B439DF28}" destId="{807587B9-57AE-4F42-962B-BCBACF0BA451}" srcOrd="0" destOrd="0" parTransId="{358B0933-FBFB-4873-BF1F-48450DA394D9}" sibTransId="{8E2B154B-6B8C-4C7A-828A-9D665EF00CFF}"/>
    <dgm:cxn modelId="{4519F86F-C9A6-41B8-8B5D-8FBE7CF97C0F}" type="presOf" srcId="{807587B9-57AE-4F42-962B-BCBACF0BA451}" destId="{60F8DBCB-4E27-4F11-8A2E-9625C3BE5744}" srcOrd="0" destOrd="0" presId="urn:microsoft.com/office/officeart/2005/8/layout/hList1"/>
    <dgm:cxn modelId="{603B7900-8B08-4A70-AB52-3575CD9D6BF9}" srcId="{24E81921-6588-4718-9B07-75BE52E074BA}" destId="{C5C86BA1-87E6-4823-A6BD-55E95EE57CD9}" srcOrd="0" destOrd="0" parTransId="{85955E9C-ACB7-45AA-8E69-CBB13C203CC9}" sibTransId="{4059C573-0C53-446E-9451-EE337FA1B07D}"/>
    <dgm:cxn modelId="{88B9CA16-0917-42BD-ABDA-A3EE57B32C43}" type="presOf" srcId="{C1FFE41C-5438-4307-8304-715156D494B4}" destId="{C5B7DAD5-8397-441B-A7EF-52FF6D1F48D7}" srcOrd="0" destOrd="0" presId="urn:microsoft.com/office/officeart/2005/8/layout/hList1"/>
    <dgm:cxn modelId="{538A83E0-3A44-48B5-B1B1-3481FEE0755C}" srcId="{0DD0424A-0791-4D0D-B444-263564796003}" destId="{24E81921-6588-4718-9B07-75BE52E074BA}" srcOrd="0" destOrd="0" parTransId="{22B72273-91C5-4339-95B9-FD9D16FB4DE2}" sibTransId="{29BA44D6-8575-45D4-88FF-D6DBBFD70C9F}"/>
    <dgm:cxn modelId="{CBDB0871-E704-4769-B25F-FF9E99C5ED6E}" type="presOf" srcId="{E4D21D99-3104-4DA9-A134-BFE951A9FD58}" destId="{64CD3446-5D84-4EB8-A8DA-99A44318F326}" srcOrd="0" destOrd="0" presId="urn:microsoft.com/office/officeart/2005/8/layout/hList1"/>
    <dgm:cxn modelId="{CE38675A-6B92-4415-8A11-C66DE492E426}" type="presOf" srcId="{D79F8C1E-94BC-44D8-9CC5-BC4C668B8CBA}" destId="{92A178CE-7047-4793-BBC7-BE6A447C8816}" srcOrd="0" destOrd="0" presId="urn:microsoft.com/office/officeart/2005/8/layout/hList1"/>
    <dgm:cxn modelId="{CC20A865-6386-4910-8640-4DE71D573A29}" type="presOf" srcId="{1ECD7A85-828C-4E1D-97EC-876420866182}" destId="{64CD3446-5D84-4EB8-A8DA-99A44318F326}" srcOrd="0" destOrd="1" presId="urn:microsoft.com/office/officeart/2005/8/layout/hList1"/>
    <dgm:cxn modelId="{E6E39A73-438B-42C9-A929-12AC920378B8}" srcId="{D79F8C1E-94BC-44D8-9CC5-BC4C668B8CBA}" destId="{C1FFE41C-5438-4307-8304-715156D494B4}" srcOrd="0" destOrd="0" parTransId="{8A9ED5B3-647E-4D16-8AFA-A1B2222914AD}" sibTransId="{72302DEE-EA9A-417F-862A-2D2C1124B9EA}"/>
    <dgm:cxn modelId="{E732C252-736D-406A-A990-BCCEE1D16D85}" type="presOf" srcId="{24E81921-6588-4718-9B07-75BE52E074BA}" destId="{5CBEADCE-6923-4D9C-A758-5CE37231A030}" srcOrd="0" destOrd="0" presId="urn:microsoft.com/office/officeart/2005/8/layout/hList1"/>
    <dgm:cxn modelId="{127745A6-66C2-4BEB-9119-AB49D8E17648}" srcId="{E4D21D99-3104-4DA9-A134-BFE951A9FD58}" destId="{1ECD7A85-828C-4E1D-97EC-876420866182}" srcOrd="0" destOrd="0" parTransId="{AFA80F71-2E01-4640-968F-C879649C8B7F}" sibTransId="{8386DE9E-5D47-4AD2-B953-11FACA455349}"/>
    <dgm:cxn modelId="{F29C3F8E-9C27-4AB5-83DB-4441AF3D22E2}" type="presOf" srcId="{0DD0424A-0791-4D0D-B444-263564796003}" destId="{8A61B971-026C-4DEE-823A-2899A349DCA9}" srcOrd="0" destOrd="0" presId="urn:microsoft.com/office/officeart/2005/8/layout/hList1"/>
    <dgm:cxn modelId="{F214C651-5A4A-4CC4-9B4C-3FFD539A5EE1}" type="presOf" srcId="{C5C86BA1-87E6-4823-A6BD-55E95EE57CD9}" destId="{5CBEADCE-6923-4D9C-A758-5CE37231A030}" srcOrd="0" destOrd="1" presId="urn:microsoft.com/office/officeart/2005/8/layout/hList1"/>
    <dgm:cxn modelId="{25491529-A544-4AED-B79D-BB71617A9318}" srcId="{6B139B3E-8967-47C0-AC09-7F38B439DF28}" destId="{D79F8C1E-94BC-44D8-9CC5-BC4C668B8CBA}" srcOrd="2" destOrd="0" parTransId="{4191056A-FBA4-4E04-A41D-3E634686DB9C}" sibTransId="{F0A3073D-6203-4EC4-A6F3-56B05EADDE42}"/>
    <dgm:cxn modelId="{0D28BF34-499A-4DDE-8349-022FD793C408}" srcId="{807587B9-57AE-4F42-962B-BCBACF0BA451}" destId="{E4D21D99-3104-4DA9-A134-BFE951A9FD58}" srcOrd="0" destOrd="0" parTransId="{D4FCB6BC-50B8-45FD-92D9-F6781B768AF9}" sibTransId="{C742A9B7-0BFA-4829-BD1A-7C90753AA84C}"/>
    <dgm:cxn modelId="{6AD26C79-39DB-4DC4-AFE6-752D2917623A}" type="presOf" srcId="{6B139B3E-8967-47C0-AC09-7F38B439DF28}" destId="{60C14FA0-9221-42B5-97C4-38034886752B}" srcOrd="0" destOrd="0" presId="urn:microsoft.com/office/officeart/2005/8/layout/hList1"/>
    <dgm:cxn modelId="{56EE1EF3-6F36-440D-8460-B840C8D6E03D}" type="presParOf" srcId="{60C14FA0-9221-42B5-97C4-38034886752B}" destId="{64D9EE66-D118-4D9F-B89B-93022132C9F6}" srcOrd="0" destOrd="0" presId="urn:microsoft.com/office/officeart/2005/8/layout/hList1"/>
    <dgm:cxn modelId="{7F619672-2242-4CC4-81C8-26ED9D41249E}" type="presParOf" srcId="{64D9EE66-D118-4D9F-B89B-93022132C9F6}" destId="{60F8DBCB-4E27-4F11-8A2E-9625C3BE5744}" srcOrd="0" destOrd="0" presId="urn:microsoft.com/office/officeart/2005/8/layout/hList1"/>
    <dgm:cxn modelId="{CA2DD038-D5BF-427E-87A2-1B40355B2DA5}" type="presParOf" srcId="{64D9EE66-D118-4D9F-B89B-93022132C9F6}" destId="{64CD3446-5D84-4EB8-A8DA-99A44318F326}" srcOrd="1" destOrd="0" presId="urn:microsoft.com/office/officeart/2005/8/layout/hList1"/>
    <dgm:cxn modelId="{DC0EE1E5-5841-4844-B0CF-000C04224138}" type="presParOf" srcId="{60C14FA0-9221-42B5-97C4-38034886752B}" destId="{82BF6E37-CD22-4FC6-9A60-1DCC3D3C59E8}" srcOrd="1" destOrd="0" presId="urn:microsoft.com/office/officeart/2005/8/layout/hList1"/>
    <dgm:cxn modelId="{9E5C6783-F15B-4219-86C1-F9967881EA4C}" type="presParOf" srcId="{60C14FA0-9221-42B5-97C4-38034886752B}" destId="{197541FA-B790-44E4-BDD4-6E72B15E7383}" srcOrd="2" destOrd="0" presId="urn:microsoft.com/office/officeart/2005/8/layout/hList1"/>
    <dgm:cxn modelId="{3ECA8C77-1035-4347-A9E0-CD140EF0C0D8}" type="presParOf" srcId="{197541FA-B790-44E4-BDD4-6E72B15E7383}" destId="{8A61B971-026C-4DEE-823A-2899A349DCA9}" srcOrd="0" destOrd="0" presId="urn:microsoft.com/office/officeart/2005/8/layout/hList1"/>
    <dgm:cxn modelId="{CC2D2A78-11EE-401D-BA58-F069EDED68C2}" type="presParOf" srcId="{197541FA-B790-44E4-BDD4-6E72B15E7383}" destId="{5CBEADCE-6923-4D9C-A758-5CE37231A030}" srcOrd="1" destOrd="0" presId="urn:microsoft.com/office/officeart/2005/8/layout/hList1"/>
    <dgm:cxn modelId="{7E655C2A-CE24-4640-ABE1-EAD981A87E18}" type="presParOf" srcId="{60C14FA0-9221-42B5-97C4-38034886752B}" destId="{89D7FB7B-F7FA-4E30-9D5B-B9CF431FE71B}" srcOrd="3" destOrd="0" presId="urn:microsoft.com/office/officeart/2005/8/layout/hList1"/>
    <dgm:cxn modelId="{909EB996-2195-4CA0-9802-FECBF7967DD9}" type="presParOf" srcId="{60C14FA0-9221-42B5-97C4-38034886752B}" destId="{BC66E468-ECD9-4771-8920-77C14A8879F4}" srcOrd="4" destOrd="0" presId="urn:microsoft.com/office/officeart/2005/8/layout/hList1"/>
    <dgm:cxn modelId="{8E61FFC1-483E-4FFA-8678-333E2EBFBF1E}" type="presParOf" srcId="{BC66E468-ECD9-4771-8920-77C14A8879F4}" destId="{92A178CE-7047-4793-BBC7-BE6A447C8816}" srcOrd="0" destOrd="0" presId="urn:microsoft.com/office/officeart/2005/8/layout/hList1"/>
    <dgm:cxn modelId="{4C3CF4E3-6835-493F-9AD8-D7ED3493A65A}" type="presParOf" srcId="{BC66E468-ECD9-4771-8920-77C14A8879F4}" destId="{C5B7DAD5-8397-441B-A7EF-52FF6D1F48D7}" srcOrd="1" destOrd="0" presId="urn:microsoft.com/office/officeart/2005/8/layout/hList1"/>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A9FED9-61EB-4C36-A845-0FCCB93BD256}"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CA"/>
        </a:p>
      </dgm:t>
    </dgm:pt>
    <dgm:pt modelId="{135B1676-D73D-4AE7-A32B-372F4DBEF561}">
      <dgm:prSet phldrT="[Text]"/>
      <dgm:spPr>
        <a:solidFill>
          <a:schemeClr val="accent3">
            <a:lumMod val="40000"/>
            <a:lumOff val="60000"/>
          </a:schemeClr>
        </a:solidFill>
      </dgm:spPr>
      <dgm:t>
        <a:bodyPr/>
        <a:lstStyle/>
        <a:p>
          <a:r>
            <a:rPr lang="en-CA" dirty="0" smtClean="0">
              <a:solidFill>
                <a:schemeClr val="tx1"/>
              </a:solidFill>
            </a:rPr>
            <a:t>Creating Urgency</a:t>
          </a:r>
          <a:endParaRPr lang="en-CA" dirty="0">
            <a:solidFill>
              <a:schemeClr val="tx1"/>
            </a:solidFill>
          </a:endParaRPr>
        </a:p>
      </dgm:t>
    </dgm:pt>
    <dgm:pt modelId="{8F71F7F1-CF13-4572-BFC4-A57B44C76F03}" type="parTrans" cxnId="{383AA366-D27D-4762-938E-0726AEADFE84}">
      <dgm:prSet/>
      <dgm:spPr/>
      <dgm:t>
        <a:bodyPr/>
        <a:lstStyle/>
        <a:p>
          <a:endParaRPr lang="en-CA"/>
        </a:p>
      </dgm:t>
    </dgm:pt>
    <dgm:pt modelId="{CC430B62-5D3A-4F7B-ACB3-42DD6CE369F6}" type="sibTrans" cxnId="{383AA366-D27D-4762-938E-0726AEADFE84}">
      <dgm:prSet/>
      <dgm:spPr/>
      <dgm:t>
        <a:bodyPr/>
        <a:lstStyle/>
        <a:p>
          <a:endParaRPr lang="en-CA"/>
        </a:p>
      </dgm:t>
    </dgm:pt>
    <dgm:pt modelId="{6B104AB7-665D-42C6-B8DC-17F2F6078B6D}">
      <dgm:prSet phldrT="[Text]"/>
      <dgm:spPr>
        <a:solidFill>
          <a:schemeClr val="accent3">
            <a:lumMod val="40000"/>
            <a:lumOff val="60000"/>
          </a:schemeClr>
        </a:solidFill>
      </dgm:spPr>
      <dgm:t>
        <a:bodyPr/>
        <a:lstStyle/>
        <a:p>
          <a:r>
            <a:rPr lang="en-CA" dirty="0" smtClean="0">
              <a:solidFill>
                <a:schemeClr val="tx1"/>
              </a:solidFill>
            </a:rPr>
            <a:t>Guiding Coalition</a:t>
          </a:r>
          <a:endParaRPr lang="en-CA" dirty="0">
            <a:solidFill>
              <a:schemeClr val="tx1"/>
            </a:solidFill>
          </a:endParaRPr>
        </a:p>
      </dgm:t>
    </dgm:pt>
    <dgm:pt modelId="{DF3F9F50-615F-459C-A503-EAB6409837CC}" type="parTrans" cxnId="{2B2654DA-4FF4-4EE0-AAF1-DBB265696F31}">
      <dgm:prSet/>
      <dgm:spPr/>
      <dgm:t>
        <a:bodyPr/>
        <a:lstStyle/>
        <a:p>
          <a:endParaRPr lang="en-CA"/>
        </a:p>
      </dgm:t>
    </dgm:pt>
    <dgm:pt modelId="{959102EF-AD68-41DA-837E-372360F0AADE}" type="sibTrans" cxnId="{2B2654DA-4FF4-4EE0-AAF1-DBB265696F31}">
      <dgm:prSet/>
      <dgm:spPr/>
      <dgm:t>
        <a:bodyPr/>
        <a:lstStyle/>
        <a:p>
          <a:endParaRPr lang="en-CA"/>
        </a:p>
      </dgm:t>
    </dgm:pt>
    <dgm:pt modelId="{F1D9F346-902C-4FD9-B652-3C9842AFB067}">
      <dgm:prSet phldrT="[Text]"/>
      <dgm:spPr>
        <a:solidFill>
          <a:schemeClr val="accent3">
            <a:lumMod val="40000"/>
            <a:lumOff val="60000"/>
          </a:schemeClr>
        </a:solidFill>
      </dgm:spPr>
      <dgm:t>
        <a:bodyPr/>
        <a:lstStyle/>
        <a:p>
          <a:r>
            <a:rPr lang="en-CA" dirty="0" smtClean="0">
              <a:solidFill>
                <a:schemeClr val="tx1"/>
              </a:solidFill>
            </a:rPr>
            <a:t>Creating Vision</a:t>
          </a:r>
          <a:endParaRPr lang="en-CA" dirty="0">
            <a:solidFill>
              <a:schemeClr val="tx1"/>
            </a:solidFill>
          </a:endParaRPr>
        </a:p>
      </dgm:t>
    </dgm:pt>
    <dgm:pt modelId="{5AD17224-DC8C-470A-B3DE-723412B6D6C8}" type="parTrans" cxnId="{225CE318-3879-429F-841B-41CC3A5F3A98}">
      <dgm:prSet/>
      <dgm:spPr/>
      <dgm:t>
        <a:bodyPr/>
        <a:lstStyle/>
        <a:p>
          <a:endParaRPr lang="en-CA"/>
        </a:p>
      </dgm:t>
    </dgm:pt>
    <dgm:pt modelId="{918675B0-788B-4FD8-B099-7D1EA57CA2D3}" type="sibTrans" cxnId="{225CE318-3879-429F-841B-41CC3A5F3A98}">
      <dgm:prSet/>
      <dgm:spPr/>
      <dgm:t>
        <a:bodyPr/>
        <a:lstStyle/>
        <a:p>
          <a:endParaRPr lang="en-CA"/>
        </a:p>
      </dgm:t>
    </dgm:pt>
    <dgm:pt modelId="{865A5DC9-776A-47E3-86AE-9FB0D600C657}">
      <dgm:prSet phldrT="[Text]"/>
      <dgm:spPr>
        <a:solidFill>
          <a:schemeClr val="accent3">
            <a:lumMod val="40000"/>
            <a:lumOff val="60000"/>
          </a:schemeClr>
        </a:solidFill>
      </dgm:spPr>
      <dgm:t>
        <a:bodyPr/>
        <a:lstStyle/>
        <a:p>
          <a:r>
            <a:rPr lang="en-CA" dirty="0" smtClean="0">
              <a:solidFill>
                <a:schemeClr val="tx1"/>
              </a:solidFill>
            </a:rPr>
            <a:t>Communicating the Vision</a:t>
          </a:r>
          <a:endParaRPr lang="en-CA" dirty="0">
            <a:solidFill>
              <a:schemeClr val="tx1"/>
            </a:solidFill>
          </a:endParaRPr>
        </a:p>
      </dgm:t>
    </dgm:pt>
    <dgm:pt modelId="{B8233ECF-1777-4DA8-9938-2897D2778C34}" type="parTrans" cxnId="{F0D04AE4-E9B8-4ACA-8C05-D20185B96D6B}">
      <dgm:prSet/>
      <dgm:spPr/>
      <dgm:t>
        <a:bodyPr/>
        <a:lstStyle/>
        <a:p>
          <a:endParaRPr lang="en-CA"/>
        </a:p>
      </dgm:t>
    </dgm:pt>
    <dgm:pt modelId="{EE38EA2E-B278-4F2C-90C7-43859D4D6106}" type="sibTrans" cxnId="{F0D04AE4-E9B8-4ACA-8C05-D20185B96D6B}">
      <dgm:prSet/>
      <dgm:spPr/>
      <dgm:t>
        <a:bodyPr/>
        <a:lstStyle/>
        <a:p>
          <a:endParaRPr lang="en-CA"/>
        </a:p>
      </dgm:t>
    </dgm:pt>
    <dgm:pt modelId="{A5BD820D-2C90-4FC3-B929-B24B8652E8A2}">
      <dgm:prSet phldrT="[Text]"/>
      <dgm:spPr>
        <a:solidFill>
          <a:schemeClr val="accent3">
            <a:lumMod val="40000"/>
            <a:lumOff val="60000"/>
          </a:schemeClr>
        </a:solidFill>
      </dgm:spPr>
      <dgm:t>
        <a:bodyPr/>
        <a:lstStyle/>
        <a:p>
          <a:r>
            <a:rPr lang="en-CA" dirty="0" smtClean="0">
              <a:solidFill>
                <a:schemeClr val="tx1"/>
              </a:solidFill>
            </a:rPr>
            <a:t>Empowering others to act</a:t>
          </a:r>
          <a:endParaRPr lang="en-CA" dirty="0">
            <a:solidFill>
              <a:schemeClr val="tx1"/>
            </a:solidFill>
          </a:endParaRPr>
        </a:p>
      </dgm:t>
    </dgm:pt>
    <dgm:pt modelId="{D6E9D404-980F-46E6-BB03-C521EA07148E}" type="parTrans" cxnId="{DB8A5E2A-DF64-4E41-BB55-76CA9D219C19}">
      <dgm:prSet/>
      <dgm:spPr/>
      <dgm:t>
        <a:bodyPr/>
        <a:lstStyle/>
        <a:p>
          <a:endParaRPr lang="en-CA"/>
        </a:p>
      </dgm:t>
    </dgm:pt>
    <dgm:pt modelId="{C706FEF4-C784-40DE-AE9B-BD9B5683C477}" type="sibTrans" cxnId="{DB8A5E2A-DF64-4E41-BB55-76CA9D219C19}">
      <dgm:prSet/>
      <dgm:spPr/>
      <dgm:t>
        <a:bodyPr/>
        <a:lstStyle/>
        <a:p>
          <a:endParaRPr lang="en-CA"/>
        </a:p>
      </dgm:t>
    </dgm:pt>
    <dgm:pt modelId="{4B77FAF8-2017-4957-9BDA-F495A50F8B1F}">
      <dgm:prSet phldrT="[Text]"/>
      <dgm:spPr>
        <a:solidFill>
          <a:schemeClr val="accent3">
            <a:lumMod val="40000"/>
            <a:lumOff val="60000"/>
          </a:schemeClr>
        </a:solidFill>
      </dgm:spPr>
      <dgm:t>
        <a:bodyPr/>
        <a:lstStyle/>
        <a:p>
          <a:r>
            <a:rPr lang="en-CA" dirty="0" smtClean="0">
              <a:solidFill>
                <a:schemeClr val="tx1"/>
              </a:solidFill>
            </a:rPr>
            <a:t>Create Quick Wins</a:t>
          </a:r>
          <a:endParaRPr lang="en-CA" dirty="0">
            <a:solidFill>
              <a:schemeClr val="tx1"/>
            </a:solidFill>
          </a:endParaRPr>
        </a:p>
      </dgm:t>
    </dgm:pt>
    <dgm:pt modelId="{96BEC76C-CA3C-401C-8329-53D0D7099C98}" type="parTrans" cxnId="{557A4DA9-CD42-4B52-9877-07B61AB8DEE7}">
      <dgm:prSet/>
      <dgm:spPr/>
      <dgm:t>
        <a:bodyPr/>
        <a:lstStyle/>
        <a:p>
          <a:endParaRPr lang="en-CA"/>
        </a:p>
      </dgm:t>
    </dgm:pt>
    <dgm:pt modelId="{6C7617BF-5591-4C62-95CF-A16C76A300DE}" type="sibTrans" cxnId="{557A4DA9-CD42-4B52-9877-07B61AB8DEE7}">
      <dgm:prSet/>
      <dgm:spPr/>
      <dgm:t>
        <a:bodyPr/>
        <a:lstStyle/>
        <a:p>
          <a:endParaRPr lang="en-CA"/>
        </a:p>
      </dgm:t>
    </dgm:pt>
    <dgm:pt modelId="{D0EA063A-BAF7-4C85-B8DB-BAB73C55AF32}">
      <dgm:prSet phldrT="[Text]"/>
      <dgm:spPr>
        <a:solidFill>
          <a:schemeClr val="accent3">
            <a:lumMod val="40000"/>
            <a:lumOff val="60000"/>
          </a:schemeClr>
        </a:solidFill>
      </dgm:spPr>
      <dgm:t>
        <a:bodyPr/>
        <a:lstStyle/>
        <a:p>
          <a:r>
            <a:rPr lang="en-CA" dirty="0" smtClean="0">
              <a:solidFill>
                <a:schemeClr val="tx1"/>
              </a:solidFill>
            </a:rPr>
            <a:t>Build on the Change</a:t>
          </a:r>
          <a:endParaRPr lang="en-CA" dirty="0">
            <a:solidFill>
              <a:schemeClr val="tx1"/>
            </a:solidFill>
          </a:endParaRPr>
        </a:p>
      </dgm:t>
    </dgm:pt>
    <dgm:pt modelId="{D829D817-4DD5-45BA-9B45-C3DCE869E57A}" type="parTrans" cxnId="{07112246-CF5D-4F1D-AFEA-1CC135317454}">
      <dgm:prSet/>
      <dgm:spPr/>
      <dgm:t>
        <a:bodyPr/>
        <a:lstStyle/>
        <a:p>
          <a:endParaRPr lang="en-CA"/>
        </a:p>
      </dgm:t>
    </dgm:pt>
    <dgm:pt modelId="{72BB0424-111A-49A6-8585-A05A15D849C3}" type="sibTrans" cxnId="{07112246-CF5D-4F1D-AFEA-1CC135317454}">
      <dgm:prSet/>
      <dgm:spPr/>
      <dgm:t>
        <a:bodyPr/>
        <a:lstStyle/>
        <a:p>
          <a:endParaRPr lang="en-CA"/>
        </a:p>
      </dgm:t>
    </dgm:pt>
    <dgm:pt modelId="{CA6D3B94-36DC-4D1F-93DC-2612A2E5C420}">
      <dgm:prSet phldrT="[Text]"/>
      <dgm:spPr>
        <a:solidFill>
          <a:schemeClr val="accent3">
            <a:lumMod val="40000"/>
            <a:lumOff val="60000"/>
          </a:schemeClr>
        </a:solidFill>
      </dgm:spPr>
      <dgm:t>
        <a:bodyPr/>
        <a:lstStyle/>
        <a:p>
          <a:r>
            <a:rPr lang="en-CA" dirty="0" smtClean="0">
              <a:solidFill>
                <a:schemeClr val="tx1"/>
              </a:solidFill>
            </a:rPr>
            <a:t>Institutionalize the Change</a:t>
          </a:r>
          <a:endParaRPr lang="en-CA" dirty="0">
            <a:solidFill>
              <a:schemeClr val="tx1"/>
            </a:solidFill>
          </a:endParaRPr>
        </a:p>
      </dgm:t>
    </dgm:pt>
    <dgm:pt modelId="{EE02D68D-E998-42D3-8304-AE79E0EA8499}" type="parTrans" cxnId="{4D43E92C-A2D5-4DF8-9531-394734FAEE2D}">
      <dgm:prSet/>
      <dgm:spPr/>
      <dgm:t>
        <a:bodyPr/>
        <a:lstStyle/>
        <a:p>
          <a:endParaRPr lang="en-CA"/>
        </a:p>
      </dgm:t>
    </dgm:pt>
    <dgm:pt modelId="{269F8016-E34C-464B-B6F6-E9ADF98727B0}" type="sibTrans" cxnId="{4D43E92C-A2D5-4DF8-9531-394734FAEE2D}">
      <dgm:prSet/>
      <dgm:spPr/>
      <dgm:t>
        <a:bodyPr/>
        <a:lstStyle/>
        <a:p>
          <a:endParaRPr lang="en-CA"/>
        </a:p>
      </dgm:t>
    </dgm:pt>
    <dgm:pt modelId="{D093E46A-B5A1-4F16-A55E-756154968C64}" type="pres">
      <dgm:prSet presAssocID="{DFA9FED9-61EB-4C36-A845-0FCCB93BD256}" presName="CompostProcess" presStyleCnt="0">
        <dgm:presLayoutVars>
          <dgm:dir/>
          <dgm:resizeHandles val="exact"/>
        </dgm:presLayoutVars>
      </dgm:prSet>
      <dgm:spPr/>
      <dgm:t>
        <a:bodyPr/>
        <a:lstStyle/>
        <a:p>
          <a:endParaRPr lang="en-CA"/>
        </a:p>
      </dgm:t>
    </dgm:pt>
    <dgm:pt modelId="{BBAB346A-75B9-4AC6-8DD4-1C540A9A2150}" type="pres">
      <dgm:prSet presAssocID="{DFA9FED9-61EB-4C36-A845-0FCCB93BD256}" presName="arrow" presStyleLbl="bgShp" presStyleIdx="0" presStyleCnt="1"/>
      <dgm:spPr>
        <a:solidFill>
          <a:srgbClr val="1AB39F"/>
        </a:solidFill>
      </dgm:spPr>
      <dgm:t>
        <a:bodyPr/>
        <a:lstStyle/>
        <a:p>
          <a:endParaRPr lang="en-CA"/>
        </a:p>
      </dgm:t>
    </dgm:pt>
    <dgm:pt modelId="{00034FB3-8461-4666-8E37-5A9527B0D793}" type="pres">
      <dgm:prSet presAssocID="{DFA9FED9-61EB-4C36-A845-0FCCB93BD256}" presName="linearProcess" presStyleCnt="0"/>
      <dgm:spPr/>
    </dgm:pt>
    <dgm:pt modelId="{ACE9488A-DD68-46D5-9B71-C83FB652B41D}" type="pres">
      <dgm:prSet presAssocID="{135B1676-D73D-4AE7-A32B-372F4DBEF561}" presName="textNode" presStyleLbl="node1" presStyleIdx="0" presStyleCnt="8">
        <dgm:presLayoutVars>
          <dgm:bulletEnabled val="1"/>
        </dgm:presLayoutVars>
      </dgm:prSet>
      <dgm:spPr/>
      <dgm:t>
        <a:bodyPr/>
        <a:lstStyle/>
        <a:p>
          <a:endParaRPr lang="en-CA"/>
        </a:p>
      </dgm:t>
    </dgm:pt>
    <dgm:pt modelId="{1BDB18D6-6DA6-484E-8680-52C938FB38B1}" type="pres">
      <dgm:prSet presAssocID="{CC430B62-5D3A-4F7B-ACB3-42DD6CE369F6}" presName="sibTrans" presStyleCnt="0"/>
      <dgm:spPr/>
    </dgm:pt>
    <dgm:pt modelId="{7D9655B4-F3FB-4E93-B13E-64DB10019713}" type="pres">
      <dgm:prSet presAssocID="{6B104AB7-665D-42C6-B8DC-17F2F6078B6D}" presName="textNode" presStyleLbl="node1" presStyleIdx="1" presStyleCnt="8">
        <dgm:presLayoutVars>
          <dgm:bulletEnabled val="1"/>
        </dgm:presLayoutVars>
      </dgm:prSet>
      <dgm:spPr/>
      <dgm:t>
        <a:bodyPr/>
        <a:lstStyle/>
        <a:p>
          <a:endParaRPr lang="en-CA"/>
        </a:p>
      </dgm:t>
    </dgm:pt>
    <dgm:pt modelId="{BD3467DA-27B0-48F2-B33D-05FD6675B019}" type="pres">
      <dgm:prSet presAssocID="{959102EF-AD68-41DA-837E-372360F0AADE}" presName="sibTrans" presStyleCnt="0"/>
      <dgm:spPr/>
    </dgm:pt>
    <dgm:pt modelId="{5A443E7B-C2D1-4409-9586-779454DABD26}" type="pres">
      <dgm:prSet presAssocID="{F1D9F346-902C-4FD9-B652-3C9842AFB067}" presName="textNode" presStyleLbl="node1" presStyleIdx="2" presStyleCnt="8">
        <dgm:presLayoutVars>
          <dgm:bulletEnabled val="1"/>
        </dgm:presLayoutVars>
      </dgm:prSet>
      <dgm:spPr/>
      <dgm:t>
        <a:bodyPr/>
        <a:lstStyle/>
        <a:p>
          <a:endParaRPr lang="en-CA"/>
        </a:p>
      </dgm:t>
    </dgm:pt>
    <dgm:pt modelId="{5A9668D8-C1CE-470C-8671-BDF8D01C55B6}" type="pres">
      <dgm:prSet presAssocID="{918675B0-788B-4FD8-B099-7D1EA57CA2D3}" presName="sibTrans" presStyleCnt="0"/>
      <dgm:spPr/>
    </dgm:pt>
    <dgm:pt modelId="{64E0A985-32F6-4FD1-A312-2436FFF50306}" type="pres">
      <dgm:prSet presAssocID="{865A5DC9-776A-47E3-86AE-9FB0D600C657}" presName="textNode" presStyleLbl="node1" presStyleIdx="3" presStyleCnt="8">
        <dgm:presLayoutVars>
          <dgm:bulletEnabled val="1"/>
        </dgm:presLayoutVars>
      </dgm:prSet>
      <dgm:spPr/>
      <dgm:t>
        <a:bodyPr/>
        <a:lstStyle/>
        <a:p>
          <a:endParaRPr lang="en-CA"/>
        </a:p>
      </dgm:t>
    </dgm:pt>
    <dgm:pt modelId="{4DF9A1D1-89F0-4A63-8848-F442CBBDCF31}" type="pres">
      <dgm:prSet presAssocID="{EE38EA2E-B278-4F2C-90C7-43859D4D6106}" presName="sibTrans" presStyleCnt="0"/>
      <dgm:spPr/>
    </dgm:pt>
    <dgm:pt modelId="{7094ED49-4C0C-448E-89F1-1735A5A9A86D}" type="pres">
      <dgm:prSet presAssocID="{A5BD820D-2C90-4FC3-B929-B24B8652E8A2}" presName="textNode" presStyleLbl="node1" presStyleIdx="4" presStyleCnt="8">
        <dgm:presLayoutVars>
          <dgm:bulletEnabled val="1"/>
        </dgm:presLayoutVars>
      </dgm:prSet>
      <dgm:spPr/>
      <dgm:t>
        <a:bodyPr/>
        <a:lstStyle/>
        <a:p>
          <a:endParaRPr lang="en-CA"/>
        </a:p>
      </dgm:t>
    </dgm:pt>
    <dgm:pt modelId="{68D458F8-1CC3-4E25-9EBE-B2179EFBCD89}" type="pres">
      <dgm:prSet presAssocID="{C706FEF4-C784-40DE-AE9B-BD9B5683C477}" presName="sibTrans" presStyleCnt="0"/>
      <dgm:spPr/>
    </dgm:pt>
    <dgm:pt modelId="{15A5AA15-EC4D-4637-A98B-FBE02D28F555}" type="pres">
      <dgm:prSet presAssocID="{4B77FAF8-2017-4957-9BDA-F495A50F8B1F}" presName="textNode" presStyleLbl="node1" presStyleIdx="5" presStyleCnt="8">
        <dgm:presLayoutVars>
          <dgm:bulletEnabled val="1"/>
        </dgm:presLayoutVars>
      </dgm:prSet>
      <dgm:spPr/>
      <dgm:t>
        <a:bodyPr/>
        <a:lstStyle/>
        <a:p>
          <a:endParaRPr lang="en-CA"/>
        </a:p>
      </dgm:t>
    </dgm:pt>
    <dgm:pt modelId="{1A7EC500-DB4A-4ABA-8FA3-FAB95C13CB39}" type="pres">
      <dgm:prSet presAssocID="{6C7617BF-5591-4C62-95CF-A16C76A300DE}" presName="sibTrans" presStyleCnt="0"/>
      <dgm:spPr/>
    </dgm:pt>
    <dgm:pt modelId="{0D10B6B1-78C8-49D3-A227-B2BD2B2B68D2}" type="pres">
      <dgm:prSet presAssocID="{D0EA063A-BAF7-4C85-B8DB-BAB73C55AF32}" presName="textNode" presStyleLbl="node1" presStyleIdx="6" presStyleCnt="8">
        <dgm:presLayoutVars>
          <dgm:bulletEnabled val="1"/>
        </dgm:presLayoutVars>
      </dgm:prSet>
      <dgm:spPr/>
      <dgm:t>
        <a:bodyPr/>
        <a:lstStyle/>
        <a:p>
          <a:endParaRPr lang="en-CA"/>
        </a:p>
      </dgm:t>
    </dgm:pt>
    <dgm:pt modelId="{E98872E0-25B0-47AA-874B-99C46E36A6C1}" type="pres">
      <dgm:prSet presAssocID="{72BB0424-111A-49A6-8585-A05A15D849C3}" presName="sibTrans" presStyleCnt="0"/>
      <dgm:spPr/>
    </dgm:pt>
    <dgm:pt modelId="{49D3F08C-DD18-4168-81FF-FC0F87F3342B}" type="pres">
      <dgm:prSet presAssocID="{CA6D3B94-36DC-4D1F-93DC-2612A2E5C420}" presName="textNode" presStyleLbl="node1" presStyleIdx="7" presStyleCnt="8">
        <dgm:presLayoutVars>
          <dgm:bulletEnabled val="1"/>
        </dgm:presLayoutVars>
      </dgm:prSet>
      <dgm:spPr/>
      <dgm:t>
        <a:bodyPr/>
        <a:lstStyle/>
        <a:p>
          <a:endParaRPr lang="en-CA"/>
        </a:p>
      </dgm:t>
    </dgm:pt>
  </dgm:ptLst>
  <dgm:cxnLst>
    <dgm:cxn modelId="{5045A17F-73BA-494E-9E85-D5B0C5A0C1C7}" type="presOf" srcId="{A5BD820D-2C90-4FC3-B929-B24B8652E8A2}" destId="{7094ED49-4C0C-448E-89F1-1735A5A9A86D}" srcOrd="0" destOrd="0" presId="urn:microsoft.com/office/officeart/2005/8/layout/hProcess9"/>
    <dgm:cxn modelId="{4D43E92C-A2D5-4DF8-9531-394734FAEE2D}" srcId="{DFA9FED9-61EB-4C36-A845-0FCCB93BD256}" destId="{CA6D3B94-36DC-4D1F-93DC-2612A2E5C420}" srcOrd="7" destOrd="0" parTransId="{EE02D68D-E998-42D3-8304-AE79E0EA8499}" sibTransId="{269F8016-E34C-464B-B6F6-E9ADF98727B0}"/>
    <dgm:cxn modelId="{225CE318-3879-429F-841B-41CC3A5F3A98}" srcId="{DFA9FED9-61EB-4C36-A845-0FCCB93BD256}" destId="{F1D9F346-902C-4FD9-B652-3C9842AFB067}" srcOrd="2" destOrd="0" parTransId="{5AD17224-DC8C-470A-B3DE-723412B6D6C8}" sibTransId="{918675B0-788B-4FD8-B099-7D1EA57CA2D3}"/>
    <dgm:cxn modelId="{A0AB848B-53FA-4D79-9D9B-AB7DB24F7F71}" type="presOf" srcId="{865A5DC9-776A-47E3-86AE-9FB0D600C657}" destId="{64E0A985-32F6-4FD1-A312-2436FFF50306}" srcOrd="0" destOrd="0" presId="urn:microsoft.com/office/officeart/2005/8/layout/hProcess9"/>
    <dgm:cxn modelId="{07112246-CF5D-4F1D-AFEA-1CC135317454}" srcId="{DFA9FED9-61EB-4C36-A845-0FCCB93BD256}" destId="{D0EA063A-BAF7-4C85-B8DB-BAB73C55AF32}" srcOrd="6" destOrd="0" parTransId="{D829D817-4DD5-45BA-9B45-C3DCE869E57A}" sibTransId="{72BB0424-111A-49A6-8585-A05A15D849C3}"/>
    <dgm:cxn modelId="{D7FCF4E2-DA26-4B2B-8F61-F32A5DC0DA7C}" type="presOf" srcId="{DFA9FED9-61EB-4C36-A845-0FCCB93BD256}" destId="{D093E46A-B5A1-4F16-A55E-756154968C64}" srcOrd="0" destOrd="0" presId="urn:microsoft.com/office/officeart/2005/8/layout/hProcess9"/>
    <dgm:cxn modelId="{4513D289-F1A0-43DD-AE79-60815C201E57}" type="presOf" srcId="{6B104AB7-665D-42C6-B8DC-17F2F6078B6D}" destId="{7D9655B4-F3FB-4E93-B13E-64DB10019713}" srcOrd="0" destOrd="0" presId="urn:microsoft.com/office/officeart/2005/8/layout/hProcess9"/>
    <dgm:cxn modelId="{CE366A9C-E8B5-4AB3-98C6-F3AA938D5622}" type="presOf" srcId="{135B1676-D73D-4AE7-A32B-372F4DBEF561}" destId="{ACE9488A-DD68-46D5-9B71-C83FB652B41D}" srcOrd="0" destOrd="0" presId="urn:microsoft.com/office/officeart/2005/8/layout/hProcess9"/>
    <dgm:cxn modelId="{FA605909-2629-4CEE-A8B7-112B97B5D88E}" type="presOf" srcId="{F1D9F346-902C-4FD9-B652-3C9842AFB067}" destId="{5A443E7B-C2D1-4409-9586-779454DABD26}" srcOrd="0" destOrd="0" presId="urn:microsoft.com/office/officeart/2005/8/layout/hProcess9"/>
    <dgm:cxn modelId="{E1F42136-F5C7-494B-BDFA-899F2EB93CAF}" type="presOf" srcId="{D0EA063A-BAF7-4C85-B8DB-BAB73C55AF32}" destId="{0D10B6B1-78C8-49D3-A227-B2BD2B2B68D2}" srcOrd="0" destOrd="0" presId="urn:microsoft.com/office/officeart/2005/8/layout/hProcess9"/>
    <dgm:cxn modelId="{F0D04AE4-E9B8-4ACA-8C05-D20185B96D6B}" srcId="{DFA9FED9-61EB-4C36-A845-0FCCB93BD256}" destId="{865A5DC9-776A-47E3-86AE-9FB0D600C657}" srcOrd="3" destOrd="0" parTransId="{B8233ECF-1777-4DA8-9938-2897D2778C34}" sibTransId="{EE38EA2E-B278-4F2C-90C7-43859D4D6106}"/>
    <dgm:cxn modelId="{40773BDF-DC41-42B2-8CD3-E9BD604DAE57}" type="presOf" srcId="{4B77FAF8-2017-4957-9BDA-F495A50F8B1F}" destId="{15A5AA15-EC4D-4637-A98B-FBE02D28F555}" srcOrd="0" destOrd="0" presId="urn:microsoft.com/office/officeart/2005/8/layout/hProcess9"/>
    <dgm:cxn modelId="{DB8A5E2A-DF64-4E41-BB55-76CA9D219C19}" srcId="{DFA9FED9-61EB-4C36-A845-0FCCB93BD256}" destId="{A5BD820D-2C90-4FC3-B929-B24B8652E8A2}" srcOrd="4" destOrd="0" parTransId="{D6E9D404-980F-46E6-BB03-C521EA07148E}" sibTransId="{C706FEF4-C784-40DE-AE9B-BD9B5683C477}"/>
    <dgm:cxn modelId="{2B2654DA-4FF4-4EE0-AAF1-DBB265696F31}" srcId="{DFA9FED9-61EB-4C36-A845-0FCCB93BD256}" destId="{6B104AB7-665D-42C6-B8DC-17F2F6078B6D}" srcOrd="1" destOrd="0" parTransId="{DF3F9F50-615F-459C-A503-EAB6409837CC}" sibTransId="{959102EF-AD68-41DA-837E-372360F0AADE}"/>
    <dgm:cxn modelId="{05FCB49A-76A0-48D6-BE3F-133431BF4619}" type="presOf" srcId="{CA6D3B94-36DC-4D1F-93DC-2612A2E5C420}" destId="{49D3F08C-DD18-4168-81FF-FC0F87F3342B}" srcOrd="0" destOrd="0" presId="urn:microsoft.com/office/officeart/2005/8/layout/hProcess9"/>
    <dgm:cxn modelId="{383AA366-D27D-4762-938E-0726AEADFE84}" srcId="{DFA9FED9-61EB-4C36-A845-0FCCB93BD256}" destId="{135B1676-D73D-4AE7-A32B-372F4DBEF561}" srcOrd="0" destOrd="0" parTransId="{8F71F7F1-CF13-4572-BFC4-A57B44C76F03}" sibTransId="{CC430B62-5D3A-4F7B-ACB3-42DD6CE369F6}"/>
    <dgm:cxn modelId="{557A4DA9-CD42-4B52-9877-07B61AB8DEE7}" srcId="{DFA9FED9-61EB-4C36-A845-0FCCB93BD256}" destId="{4B77FAF8-2017-4957-9BDA-F495A50F8B1F}" srcOrd="5" destOrd="0" parTransId="{96BEC76C-CA3C-401C-8329-53D0D7099C98}" sibTransId="{6C7617BF-5591-4C62-95CF-A16C76A300DE}"/>
    <dgm:cxn modelId="{6C64A73D-77A2-4E8E-B704-7E570A37707A}" type="presParOf" srcId="{D093E46A-B5A1-4F16-A55E-756154968C64}" destId="{BBAB346A-75B9-4AC6-8DD4-1C540A9A2150}" srcOrd="0" destOrd="0" presId="urn:microsoft.com/office/officeart/2005/8/layout/hProcess9"/>
    <dgm:cxn modelId="{F770539D-AE87-4C53-97C6-F0EC46BD1E07}" type="presParOf" srcId="{D093E46A-B5A1-4F16-A55E-756154968C64}" destId="{00034FB3-8461-4666-8E37-5A9527B0D793}" srcOrd="1" destOrd="0" presId="urn:microsoft.com/office/officeart/2005/8/layout/hProcess9"/>
    <dgm:cxn modelId="{F5BEA10E-1A56-487E-8FAA-D19ADF912811}" type="presParOf" srcId="{00034FB3-8461-4666-8E37-5A9527B0D793}" destId="{ACE9488A-DD68-46D5-9B71-C83FB652B41D}" srcOrd="0" destOrd="0" presId="urn:microsoft.com/office/officeart/2005/8/layout/hProcess9"/>
    <dgm:cxn modelId="{99BB35A1-8EB7-484A-A803-A17E1AE436EC}" type="presParOf" srcId="{00034FB3-8461-4666-8E37-5A9527B0D793}" destId="{1BDB18D6-6DA6-484E-8680-52C938FB38B1}" srcOrd="1" destOrd="0" presId="urn:microsoft.com/office/officeart/2005/8/layout/hProcess9"/>
    <dgm:cxn modelId="{10F2E368-F7F7-4986-A595-96DA75A54AB2}" type="presParOf" srcId="{00034FB3-8461-4666-8E37-5A9527B0D793}" destId="{7D9655B4-F3FB-4E93-B13E-64DB10019713}" srcOrd="2" destOrd="0" presId="urn:microsoft.com/office/officeart/2005/8/layout/hProcess9"/>
    <dgm:cxn modelId="{5715391E-277D-4C4D-87C0-DD0640CE25D0}" type="presParOf" srcId="{00034FB3-8461-4666-8E37-5A9527B0D793}" destId="{BD3467DA-27B0-48F2-B33D-05FD6675B019}" srcOrd="3" destOrd="0" presId="urn:microsoft.com/office/officeart/2005/8/layout/hProcess9"/>
    <dgm:cxn modelId="{6855BD4F-C1B7-4934-B19E-55BBD4E4350F}" type="presParOf" srcId="{00034FB3-8461-4666-8E37-5A9527B0D793}" destId="{5A443E7B-C2D1-4409-9586-779454DABD26}" srcOrd="4" destOrd="0" presId="urn:microsoft.com/office/officeart/2005/8/layout/hProcess9"/>
    <dgm:cxn modelId="{92C1DE7C-0C7B-4DF8-845D-D09D089D2D02}" type="presParOf" srcId="{00034FB3-8461-4666-8E37-5A9527B0D793}" destId="{5A9668D8-C1CE-470C-8671-BDF8D01C55B6}" srcOrd="5" destOrd="0" presId="urn:microsoft.com/office/officeart/2005/8/layout/hProcess9"/>
    <dgm:cxn modelId="{114465AA-6CE5-4387-8FB8-DD6B68B31725}" type="presParOf" srcId="{00034FB3-8461-4666-8E37-5A9527B0D793}" destId="{64E0A985-32F6-4FD1-A312-2436FFF50306}" srcOrd="6" destOrd="0" presId="urn:microsoft.com/office/officeart/2005/8/layout/hProcess9"/>
    <dgm:cxn modelId="{5D82D794-53C3-4DDD-8F2B-C3164F2E9399}" type="presParOf" srcId="{00034FB3-8461-4666-8E37-5A9527B0D793}" destId="{4DF9A1D1-89F0-4A63-8848-F442CBBDCF31}" srcOrd="7" destOrd="0" presId="urn:microsoft.com/office/officeart/2005/8/layout/hProcess9"/>
    <dgm:cxn modelId="{93983CE0-1126-44E0-8382-63127A2088C4}" type="presParOf" srcId="{00034FB3-8461-4666-8E37-5A9527B0D793}" destId="{7094ED49-4C0C-448E-89F1-1735A5A9A86D}" srcOrd="8" destOrd="0" presId="urn:microsoft.com/office/officeart/2005/8/layout/hProcess9"/>
    <dgm:cxn modelId="{F8234430-0E69-4DAF-9EB1-2DEBF6F18BA0}" type="presParOf" srcId="{00034FB3-8461-4666-8E37-5A9527B0D793}" destId="{68D458F8-1CC3-4E25-9EBE-B2179EFBCD89}" srcOrd="9" destOrd="0" presId="urn:microsoft.com/office/officeart/2005/8/layout/hProcess9"/>
    <dgm:cxn modelId="{9FA847BB-17FB-458A-8EEE-DB7CE2AA69DD}" type="presParOf" srcId="{00034FB3-8461-4666-8E37-5A9527B0D793}" destId="{15A5AA15-EC4D-4637-A98B-FBE02D28F555}" srcOrd="10" destOrd="0" presId="urn:microsoft.com/office/officeart/2005/8/layout/hProcess9"/>
    <dgm:cxn modelId="{AAB6F361-69D1-49A3-9027-E27CE60590F8}" type="presParOf" srcId="{00034FB3-8461-4666-8E37-5A9527B0D793}" destId="{1A7EC500-DB4A-4ABA-8FA3-FAB95C13CB39}" srcOrd="11" destOrd="0" presId="urn:microsoft.com/office/officeart/2005/8/layout/hProcess9"/>
    <dgm:cxn modelId="{59BC5184-834A-4C79-919B-A620D5A11DDA}" type="presParOf" srcId="{00034FB3-8461-4666-8E37-5A9527B0D793}" destId="{0D10B6B1-78C8-49D3-A227-B2BD2B2B68D2}" srcOrd="12" destOrd="0" presId="urn:microsoft.com/office/officeart/2005/8/layout/hProcess9"/>
    <dgm:cxn modelId="{101DE962-CEF0-4F38-B7E0-D706491FA2F2}" type="presParOf" srcId="{00034FB3-8461-4666-8E37-5A9527B0D793}" destId="{E98872E0-25B0-47AA-874B-99C46E36A6C1}" srcOrd="13" destOrd="0" presId="urn:microsoft.com/office/officeart/2005/8/layout/hProcess9"/>
    <dgm:cxn modelId="{7FC01F0E-0BA3-4EB5-9F4E-13C00CA9D0FC}" type="presParOf" srcId="{00034FB3-8461-4666-8E37-5A9527B0D793}" destId="{49D3F08C-DD18-4168-81FF-FC0F87F3342B}" srcOrd="14" destOrd="0" presId="urn:microsoft.com/office/officeart/2005/8/layout/hProcess9"/>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1074B-213C-4134-988E-DF4027F2634B}">
      <dsp:nvSpPr>
        <dsp:cNvPr id="0" name=""/>
        <dsp:cNvSpPr/>
      </dsp:nvSpPr>
      <dsp:spPr>
        <a:xfrm>
          <a:off x="2955790" y="3584074"/>
          <a:ext cx="3227014" cy="2717805"/>
        </a:xfrm>
        <a:prstGeom prst="ellipse">
          <a:avLst/>
        </a:prstGeom>
        <a:solidFill>
          <a:srgbClr val="FFE39D"/>
        </a:solidFill>
        <a:ln w="25400"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CA" sz="4000" b="1" kern="1200" dirty="0" smtClean="0">
              <a:solidFill>
                <a:schemeClr val="bg2">
                  <a:lumMod val="25000"/>
                </a:schemeClr>
              </a:solidFill>
            </a:rPr>
            <a:t>Chronic Wound Healing &amp; </a:t>
          </a:r>
          <a:r>
            <a:rPr lang="en-CA" sz="4000" b="1" kern="1200" dirty="0" err="1" smtClean="0">
              <a:solidFill>
                <a:schemeClr val="bg2">
                  <a:lumMod val="25000"/>
                </a:schemeClr>
              </a:solidFill>
            </a:rPr>
            <a:t>QoL</a:t>
          </a:r>
          <a:endParaRPr lang="en-US" sz="4000" b="1" kern="1200" dirty="0">
            <a:solidFill>
              <a:schemeClr val="bg2">
                <a:lumMod val="25000"/>
              </a:schemeClr>
            </a:solidFill>
          </a:endParaRPr>
        </a:p>
      </dsp:txBody>
      <dsp:txXfrm>
        <a:off x="3428375" y="3982087"/>
        <a:ext cx="2281844" cy="1921779"/>
      </dsp:txXfrm>
    </dsp:sp>
    <dsp:sp modelId="{8DD22695-ABD7-41E5-B0CB-68DC13C11280}">
      <dsp:nvSpPr>
        <dsp:cNvPr id="0" name=""/>
        <dsp:cNvSpPr/>
      </dsp:nvSpPr>
      <dsp:spPr>
        <a:xfrm rot="13394765">
          <a:off x="996079" y="2490030"/>
          <a:ext cx="2754113" cy="774574"/>
        </a:xfrm>
        <a:prstGeom prst="lef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D327AF49-D9BD-4D8D-9B4B-132B0FC29E2C}">
      <dsp:nvSpPr>
        <dsp:cNvPr id="0" name=""/>
        <dsp:cNvSpPr/>
      </dsp:nvSpPr>
      <dsp:spPr>
        <a:xfrm>
          <a:off x="31443" y="28283"/>
          <a:ext cx="2677240" cy="3811134"/>
        </a:xfrm>
        <a:prstGeom prst="roundRect">
          <a:avLst>
            <a:gd name="adj" fmla="val 10000"/>
          </a:avLst>
        </a:prstGeom>
        <a:solidFill>
          <a:schemeClr val="bg2"/>
        </a:solidFill>
        <a:ln w="25400"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1422400">
            <a:lnSpc>
              <a:spcPct val="90000"/>
            </a:lnSpc>
            <a:spcBef>
              <a:spcPct val="0"/>
            </a:spcBef>
            <a:spcAft>
              <a:spcPct val="35000"/>
            </a:spcAft>
          </a:pPr>
          <a:r>
            <a:rPr lang="en-CA" sz="3200" b="0" kern="1200" dirty="0" smtClean="0">
              <a:solidFill>
                <a:schemeClr val="tx1"/>
              </a:solidFill>
              <a:latin typeface="Franklin Gothic Medium" panose="020B0603020102020204" pitchFamily="34" charset="0"/>
            </a:rPr>
            <a:t>Preceding Causes</a:t>
          </a:r>
          <a:endParaRPr lang="en-US" sz="3200" b="0" kern="1200" dirty="0">
            <a:solidFill>
              <a:schemeClr val="tx1"/>
            </a:solidFill>
            <a:latin typeface="Franklin Gothic Medium" panose="020B0603020102020204" pitchFamily="34" charset="0"/>
          </a:endParaRPr>
        </a:p>
        <a:p>
          <a:pPr marL="285750" lvl="1" indent="-285750" algn="l" defTabSz="1333500">
            <a:lnSpc>
              <a:spcPct val="90000"/>
            </a:lnSpc>
            <a:spcBef>
              <a:spcPct val="0"/>
            </a:spcBef>
            <a:spcAft>
              <a:spcPct val="15000"/>
            </a:spcAft>
            <a:buChar char="••"/>
          </a:pPr>
          <a:r>
            <a:rPr lang="en-CA" sz="3000" b="0" kern="1200" dirty="0" smtClean="0">
              <a:solidFill>
                <a:schemeClr val="tx1"/>
              </a:solidFill>
              <a:latin typeface="Franklin Gothic Medium" panose="020B0603020102020204" pitchFamily="34" charset="0"/>
            </a:rPr>
            <a:t>Venous Stasis</a:t>
          </a:r>
          <a:endParaRPr lang="en-US" sz="3000" b="0" kern="1200" dirty="0">
            <a:solidFill>
              <a:schemeClr val="tx1"/>
            </a:solidFill>
            <a:latin typeface="Franklin Gothic Medium" panose="020B0603020102020204" pitchFamily="34" charset="0"/>
          </a:endParaRPr>
        </a:p>
        <a:p>
          <a:pPr marL="285750" lvl="1" indent="-285750" algn="l" defTabSz="1333500">
            <a:lnSpc>
              <a:spcPct val="90000"/>
            </a:lnSpc>
            <a:spcBef>
              <a:spcPct val="0"/>
            </a:spcBef>
            <a:spcAft>
              <a:spcPct val="15000"/>
            </a:spcAft>
            <a:buChar char="••"/>
          </a:pPr>
          <a:r>
            <a:rPr lang="en-CA" sz="3000" b="0" kern="1200" dirty="0" smtClean="0">
              <a:solidFill>
                <a:schemeClr val="tx1"/>
              </a:solidFill>
              <a:latin typeface="Franklin Gothic Medium" panose="020B0603020102020204" pitchFamily="34" charset="0"/>
            </a:rPr>
            <a:t>Arterial </a:t>
          </a:r>
          <a:endParaRPr lang="en-US" sz="3000" b="0" kern="1200" dirty="0">
            <a:solidFill>
              <a:schemeClr val="tx1"/>
            </a:solidFill>
            <a:latin typeface="Franklin Gothic Medium" panose="020B0603020102020204" pitchFamily="34" charset="0"/>
          </a:endParaRPr>
        </a:p>
        <a:p>
          <a:pPr marL="285750" lvl="1" indent="-285750" algn="l" defTabSz="1333500">
            <a:lnSpc>
              <a:spcPct val="90000"/>
            </a:lnSpc>
            <a:spcBef>
              <a:spcPct val="0"/>
            </a:spcBef>
            <a:spcAft>
              <a:spcPct val="15000"/>
            </a:spcAft>
            <a:buChar char="••"/>
          </a:pPr>
          <a:r>
            <a:rPr lang="en-US" sz="3000" b="0" kern="1200" dirty="0" smtClean="0">
              <a:solidFill>
                <a:schemeClr val="tx1"/>
              </a:solidFill>
              <a:latin typeface="Franklin Gothic Medium" panose="020B0603020102020204" pitchFamily="34" charset="0"/>
            </a:rPr>
            <a:t>Diabetes</a:t>
          </a:r>
          <a:endParaRPr lang="en-US" sz="3000" b="0" kern="1200" dirty="0">
            <a:solidFill>
              <a:schemeClr val="tx1"/>
            </a:solidFill>
            <a:latin typeface="Franklin Gothic Medium" panose="020B0603020102020204" pitchFamily="34" charset="0"/>
          </a:endParaRPr>
        </a:p>
      </dsp:txBody>
      <dsp:txXfrm>
        <a:off x="109857" y="106697"/>
        <a:ext cx="2520412" cy="3654306"/>
      </dsp:txXfrm>
    </dsp:sp>
    <dsp:sp modelId="{D064B492-8F39-44B7-A156-5E771D8BF481}">
      <dsp:nvSpPr>
        <dsp:cNvPr id="0" name=""/>
        <dsp:cNvSpPr/>
      </dsp:nvSpPr>
      <dsp:spPr>
        <a:xfrm rot="16274918">
          <a:off x="3504350" y="1944874"/>
          <a:ext cx="2243705" cy="774574"/>
        </a:xfrm>
        <a:prstGeom prst="lef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9AB798F9-3D89-41AA-A760-46A057D27924}">
      <dsp:nvSpPr>
        <dsp:cNvPr id="0" name=""/>
        <dsp:cNvSpPr/>
      </dsp:nvSpPr>
      <dsp:spPr>
        <a:xfrm>
          <a:off x="3308944" y="-110900"/>
          <a:ext cx="2683410" cy="2642952"/>
        </a:xfrm>
        <a:prstGeom prst="roundRect">
          <a:avLst>
            <a:gd name="adj" fmla="val 10000"/>
          </a:avLst>
        </a:prstGeom>
        <a:solidFill>
          <a:schemeClr val="bg2"/>
        </a:solidFill>
        <a:ln w="25400"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CA" sz="3200" b="0" kern="1200" dirty="0" smtClean="0">
              <a:solidFill>
                <a:schemeClr val="tx1"/>
              </a:solidFill>
              <a:latin typeface="Franklin Gothic Medium" panose="020B0603020102020204" pitchFamily="34" charset="0"/>
            </a:rPr>
            <a:t>Chronic Wound related issues</a:t>
          </a:r>
          <a:endParaRPr lang="en-US" sz="3200" b="0" kern="1200" dirty="0">
            <a:solidFill>
              <a:schemeClr val="tx1"/>
            </a:solidFill>
            <a:latin typeface="Franklin Gothic Medium" panose="020B0603020102020204" pitchFamily="34" charset="0"/>
          </a:endParaRPr>
        </a:p>
      </dsp:txBody>
      <dsp:txXfrm>
        <a:off x="3386353" y="-33491"/>
        <a:ext cx="2528592" cy="2488134"/>
      </dsp:txXfrm>
    </dsp:sp>
    <dsp:sp modelId="{28C1AE0A-0BE3-406B-A195-56CB2E798C21}">
      <dsp:nvSpPr>
        <dsp:cNvPr id="0" name=""/>
        <dsp:cNvSpPr/>
      </dsp:nvSpPr>
      <dsp:spPr>
        <a:xfrm rot="19699704">
          <a:off x="5549027" y="2938333"/>
          <a:ext cx="2160502" cy="774574"/>
        </a:xfrm>
        <a:prstGeom prst="lef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6F42B0C8-8968-4590-A1D8-DB9096F93D5F}">
      <dsp:nvSpPr>
        <dsp:cNvPr id="0" name=""/>
        <dsp:cNvSpPr/>
      </dsp:nvSpPr>
      <dsp:spPr>
        <a:xfrm>
          <a:off x="6432887" y="-11"/>
          <a:ext cx="2767632" cy="5879145"/>
        </a:xfrm>
        <a:prstGeom prst="roundRect">
          <a:avLst>
            <a:gd name="adj" fmla="val 10000"/>
          </a:avLst>
        </a:prstGeom>
        <a:solidFill>
          <a:schemeClr val="bg2"/>
        </a:solidFill>
        <a:ln w="25400"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1422400">
            <a:lnSpc>
              <a:spcPct val="90000"/>
            </a:lnSpc>
            <a:spcBef>
              <a:spcPct val="0"/>
            </a:spcBef>
            <a:spcAft>
              <a:spcPct val="35000"/>
            </a:spcAft>
          </a:pPr>
          <a:r>
            <a:rPr lang="en-CA" sz="3200" b="0" kern="1200" dirty="0" smtClean="0">
              <a:solidFill>
                <a:schemeClr val="tx1"/>
              </a:solidFill>
              <a:latin typeface="Franklin Gothic Medium" panose="020B0603020102020204" pitchFamily="34" charset="0"/>
            </a:rPr>
            <a:t>Proceeding </a:t>
          </a:r>
          <a:r>
            <a:rPr lang="en-CA" sz="3200" b="0" kern="1200" dirty="0" err="1" smtClean="0">
              <a:solidFill>
                <a:schemeClr val="tx1"/>
              </a:solidFill>
              <a:latin typeface="Franklin Gothic Medium" panose="020B0603020102020204" pitchFamily="34" charset="0"/>
            </a:rPr>
            <a:t>QoL</a:t>
          </a:r>
          <a:r>
            <a:rPr lang="en-CA" sz="3200" b="0" kern="1200" dirty="0" smtClean="0">
              <a:solidFill>
                <a:schemeClr val="tx1"/>
              </a:solidFill>
              <a:latin typeface="Franklin Gothic Medium" panose="020B0603020102020204" pitchFamily="34" charset="0"/>
            </a:rPr>
            <a:t> issues</a:t>
          </a:r>
          <a:endParaRPr lang="en-US" sz="3200" b="0" kern="1200" dirty="0">
            <a:solidFill>
              <a:schemeClr val="tx1"/>
            </a:solidFill>
            <a:latin typeface="Franklin Gothic Medium" panose="020B0603020102020204" pitchFamily="34" charset="0"/>
          </a:endParaRPr>
        </a:p>
        <a:p>
          <a:pPr marL="285750" lvl="1" indent="-285750" algn="l" defTabSz="1333500">
            <a:lnSpc>
              <a:spcPct val="90000"/>
            </a:lnSpc>
            <a:spcBef>
              <a:spcPct val="0"/>
            </a:spcBef>
            <a:spcAft>
              <a:spcPct val="15000"/>
            </a:spcAft>
            <a:buChar char="••"/>
          </a:pPr>
          <a:r>
            <a:rPr lang="en-CA" sz="3000" b="0" kern="1200" dirty="0" smtClean="0">
              <a:solidFill>
                <a:schemeClr val="tx1"/>
              </a:solidFill>
              <a:latin typeface="Franklin Gothic Medium" panose="020B0603020102020204" pitchFamily="34" charset="0"/>
            </a:rPr>
            <a:t>Pain</a:t>
          </a:r>
          <a:endParaRPr lang="en-US" sz="3000" b="0" kern="1200" dirty="0">
            <a:solidFill>
              <a:schemeClr val="tx1"/>
            </a:solidFill>
            <a:latin typeface="Franklin Gothic Medium" panose="020B0603020102020204" pitchFamily="34" charset="0"/>
          </a:endParaRPr>
        </a:p>
        <a:p>
          <a:pPr marL="285750" lvl="1" indent="-285750" algn="l" defTabSz="1333500">
            <a:lnSpc>
              <a:spcPct val="90000"/>
            </a:lnSpc>
            <a:spcBef>
              <a:spcPct val="0"/>
            </a:spcBef>
            <a:spcAft>
              <a:spcPct val="15000"/>
            </a:spcAft>
            <a:buChar char="••"/>
          </a:pPr>
          <a:r>
            <a:rPr lang="en-CA" sz="3000" b="0" kern="1200" dirty="0" smtClean="0">
              <a:solidFill>
                <a:schemeClr val="tx1"/>
              </a:solidFill>
              <a:latin typeface="Franklin Gothic Medium" panose="020B0603020102020204" pitchFamily="34" charset="0"/>
            </a:rPr>
            <a:t>Mobility &amp; ADL</a:t>
          </a:r>
          <a:endParaRPr lang="en-US" sz="3000" b="0" kern="1200" dirty="0">
            <a:solidFill>
              <a:schemeClr val="tx1"/>
            </a:solidFill>
            <a:latin typeface="Franklin Gothic Medium" panose="020B0603020102020204" pitchFamily="34" charset="0"/>
          </a:endParaRPr>
        </a:p>
        <a:p>
          <a:pPr marL="285750" lvl="1" indent="-285750" algn="l" defTabSz="1333500">
            <a:lnSpc>
              <a:spcPct val="90000"/>
            </a:lnSpc>
            <a:spcBef>
              <a:spcPct val="0"/>
            </a:spcBef>
            <a:spcAft>
              <a:spcPct val="15000"/>
            </a:spcAft>
            <a:buChar char="••"/>
          </a:pPr>
          <a:r>
            <a:rPr lang="en-CA" sz="3000" b="0" kern="1200" dirty="0" smtClean="0">
              <a:solidFill>
                <a:schemeClr val="tx1"/>
              </a:solidFill>
              <a:latin typeface="Franklin Gothic Medium" panose="020B0603020102020204" pitchFamily="34" charset="0"/>
            </a:rPr>
            <a:t>Stress, Anxiety</a:t>
          </a:r>
          <a:endParaRPr lang="en-US" sz="3000" b="0" kern="1200" dirty="0">
            <a:solidFill>
              <a:schemeClr val="tx1"/>
            </a:solidFill>
            <a:latin typeface="Franklin Gothic Medium" panose="020B0603020102020204" pitchFamily="34" charset="0"/>
          </a:endParaRPr>
        </a:p>
        <a:p>
          <a:pPr marL="285750" lvl="1" indent="-285750" algn="l" defTabSz="1333500">
            <a:lnSpc>
              <a:spcPct val="90000"/>
            </a:lnSpc>
            <a:spcBef>
              <a:spcPct val="0"/>
            </a:spcBef>
            <a:spcAft>
              <a:spcPct val="15000"/>
            </a:spcAft>
            <a:buChar char="••"/>
          </a:pPr>
          <a:r>
            <a:rPr lang="en-US" sz="3000" b="0" kern="1200" dirty="0" smtClean="0">
              <a:solidFill>
                <a:schemeClr val="tx1"/>
              </a:solidFill>
              <a:latin typeface="Franklin Gothic Medium" panose="020B0603020102020204" pitchFamily="34" charset="0"/>
            </a:rPr>
            <a:t>Sleep</a:t>
          </a:r>
          <a:endParaRPr lang="en-US" sz="3000" b="0" kern="1200" dirty="0">
            <a:solidFill>
              <a:schemeClr val="tx1"/>
            </a:solidFill>
            <a:latin typeface="Franklin Gothic Medium" panose="020B0603020102020204" pitchFamily="34" charset="0"/>
          </a:endParaRPr>
        </a:p>
        <a:p>
          <a:pPr marL="285750" lvl="1" indent="-285750" algn="l" defTabSz="1333500">
            <a:lnSpc>
              <a:spcPct val="90000"/>
            </a:lnSpc>
            <a:spcBef>
              <a:spcPct val="0"/>
            </a:spcBef>
            <a:spcAft>
              <a:spcPct val="15000"/>
            </a:spcAft>
            <a:buChar char="••"/>
          </a:pPr>
          <a:r>
            <a:rPr lang="en-US" sz="3000" b="0" kern="1200" dirty="0" smtClean="0">
              <a:solidFill>
                <a:schemeClr val="tx1"/>
              </a:solidFill>
              <a:latin typeface="Franklin Gothic Medium" panose="020B0603020102020204" pitchFamily="34" charset="0"/>
            </a:rPr>
            <a:t>Metabolism and Nutrition</a:t>
          </a:r>
          <a:endParaRPr lang="en-US" sz="3000" b="0" kern="1200" dirty="0">
            <a:solidFill>
              <a:schemeClr val="tx1"/>
            </a:solidFill>
            <a:latin typeface="Franklin Gothic Medium" panose="020B0603020102020204" pitchFamily="34" charset="0"/>
          </a:endParaRPr>
        </a:p>
        <a:p>
          <a:pPr marL="285750" lvl="1" indent="-285750" algn="l" defTabSz="1333500">
            <a:lnSpc>
              <a:spcPct val="90000"/>
            </a:lnSpc>
            <a:spcBef>
              <a:spcPct val="0"/>
            </a:spcBef>
            <a:spcAft>
              <a:spcPct val="15000"/>
            </a:spcAft>
            <a:buChar char="••"/>
          </a:pPr>
          <a:r>
            <a:rPr lang="en-US" sz="3000" b="0" kern="1200" dirty="0" smtClean="0">
              <a:solidFill>
                <a:schemeClr val="tx1"/>
              </a:solidFill>
              <a:latin typeface="Franklin Gothic Medium" panose="020B0603020102020204" pitchFamily="34" charset="0"/>
            </a:rPr>
            <a:t>Social Activities</a:t>
          </a:r>
          <a:endParaRPr lang="en-US" sz="3000" b="0" kern="1200" dirty="0">
            <a:solidFill>
              <a:schemeClr val="tx1"/>
            </a:solidFill>
            <a:latin typeface="Franklin Gothic Medium" panose="020B0603020102020204" pitchFamily="34" charset="0"/>
          </a:endParaRPr>
        </a:p>
      </dsp:txBody>
      <dsp:txXfrm>
        <a:off x="6513948" y="81050"/>
        <a:ext cx="2605510" cy="57170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F4AFA-0686-4BA0-AF2F-CB9C27074098}">
      <dsp:nvSpPr>
        <dsp:cNvPr id="0" name=""/>
        <dsp:cNvSpPr/>
      </dsp:nvSpPr>
      <dsp:spPr>
        <a:xfrm>
          <a:off x="1651805" y="2071296"/>
          <a:ext cx="3715750" cy="2870169"/>
        </a:xfrm>
        <a:prstGeom prst="ellipse">
          <a:avLst/>
        </a:prstGeom>
        <a:gradFill rotWithShape="0">
          <a:gsLst>
            <a:gs pos="0">
              <a:schemeClr val="accent6">
                <a:shade val="80000"/>
                <a:alpha val="50000"/>
                <a:hueOff val="0"/>
                <a:satOff val="0"/>
                <a:lumOff val="0"/>
                <a:alphaOff val="0"/>
                <a:shade val="51000"/>
                <a:satMod val="130000"/>
              </a:schemeClr>
            </a:gs>
            <a:gs pos="80000">
              <a:schemeClr val="accent6">
                <a:shade val="80000"/>
                <a:alpha val="50000"/>
                <a:hueOff val="0"/>
                <a:satOff val="0"/>
                <a:lumOff val="0"/>
                <a:alphaOff val="0"/>
                <a:shade val="93000"/>
                <a:satMod val="130000"/>
              </a:schemeClr>
            </a:gs>
            <a:gs pos="100000">
              <a:schemeClr val="accent6">
                <a:shade val="80000"/>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b="1" kern="1200" dirty="0" smtClean="0">
            <a:latin typeface="Franklin Gothic Medium" panose="020B0603020102020204" pitchFamily="34" charset="0"/>
          </a:endParaRPr>
        </a:p>
        <a:p>
          <a:pPr lvl="0" algn="ctr" defTabSz="1422400">
            <a:lnSpc>
              <a:spcPct val="90000"/>
            </a:lnSpc>
            <a:spcBef>
              <a:spcPct val="0"/>
            </a:spcBef>
            <a:spcAft>
              <a:spcPct val="35000"/>
            </a:spcAft>
          </a:pPr>
          <a:r>
            <a:rPr lang="en-US" sz="4000" b="0" kern="1200" dirty="0" smtClean="0">
              <a:latin typeface="Franklin Gothic Medium" panose="020B0603020102020204" pitchFamily="34" charset="0"/>
            </a:rPr>
            <a:t>Empowering Nurses </a:t>
          </a:r>
          <a:endParaRPr lang="en-US" sz="4000" b="0" kern="1200" dirty="0">
            <a:latin typeface="Franklin Gothic Medium" panose="020B0603020102020204" pitchFamily="34" charset="0"/>
          </a:endParaRPr>
        </a:p>
      </dsp:txBody>
      <dsp:txXfrm>
        <a:off x="2147238" y="2573576"/>
        <a:ext cx="2724883" cy="1291576"/>
      </dsp:txXfrm>
    </dsp:sp>
    <dsp:sp modelId="{BD075B4A-8951-48D0-BF6D-A5A7422A83F6}">
      <dsp:nvSpPr>
        <dsp:cNvPr id="0" name=""/>
        <dsp:cNvSpPr/>
      </dsp:nvSpPr>
      <dsp:spPr>
        <a:xfrm>
          <a:off x="3003491" y="129942"/>
          <a:ext cx="3882909" cy="2870169"/>
        </a:xfrm>
        <a:prstGeom prst="ellipse">
          <a:avLst/>
        </a:prstGeom>
        <a:gradFill rotWithShape="0">
          <a:gsLst>
            <a:gs pos="0">
              <a:schemeClr val="accent6">
                <a:shade val="80000"/>
                <a:alpha val="50000"/>
                <a:hueOff val="-210043"/>
                <a:satOff val="-28542"/>
                <a:lumOff val="29463"/>
                <a:alphaOff val="0"/>
                <a:shade val="51000"/>
                <a:satMod val="130000"/>
              </a:schemeClr>
            </a:gs>
            <a:gs pos="80000">
              <a:schemeClr val="accent6">
                <a:shade val="80000"/>
                <a:alpha val="50000"/>
                <a:hueOff val="-210043"/>
                <a:satOff val="-28542"/>
                <a:lumOff val="29463"/>
                <a:alphaOff val="0"/>
                <a:shade val="93000"/>
                <a:satMod val="130000"/>
              </a:schemeClr>
            </a:gs>
            <a:gs pos="100000">
              <a:schemeClr val="accent6">
                <a:shade val="80000"/>
                <a:alpha val="50000"/>
                <a:hueOff val="-210043"/>
                <a:satOff val="-28542"/>
                <a:lumOff val="29463"/>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en-US" sz="4000" b="0" kern="1200" dirty="0" smtClean="0">
              <a:solidFill>
                <a:schemeClr val="tx1"/>
              </a:solidFill>
              <a:latin typeface="Franklin Gothic Medium" panose="020B0603020102020204" pitchFamily="34" charset="0"/>
            </a:rPr>
            <a:t>Engaging Clients</a:t>
          </a:r>
          <a:endParaRPr lang="en-CA" sz="4000" b="0" kern="1200" dirty="0">
            <a:solidFill>
              <a:schemeClr val="tx1"/>
            </a:solidFill>
            <a:latin typeface="Franklin Gothic Medium" panose="020B0603020102020204" pitchFamily="34" charset="0"/>
          </a:endParaRPr>
        </a:p>
      </dsp:txBody>
      <dsp:txXfrm>
        <a:off x="4191014" y="871402"/>
        <a:ext cx="2329745" cy="1578593"/>
      </dsp:txXfrm>
    </dsp:sp>
    <dsp:sp modelId="{E860A95E-337C-49C9-B11C-BA01A69DB197}">
      <dsp:nvSpPr>
        <dsp:cNvPr id="0" name=""/>
        <dsp:cNvSpPr/>
      </dsp:nvSpPr>
      <dsp:spPr>
        <a:xfrm>
          <a:off x="223240" y="0"/>
          <a:ext cx="3777775" cy="3051220"/>
        </a:xfrm>
        <a:prstGeom prst="ellipse">
          <a:avLst/>
        </a:prstGeom>
        <a:gradFill rotWithShape="0">
          <a:gsLst>
            <a:gs pos="0">
              <a:schemeClr val="accent6">
                <a:shade val="80000"/>
                <a:alpha val="50000"/>
                <a:hueOff val="-210043"/>
                <a:satOff val="-28542"/>
                <a:lumOff val="29463"/>
                <a:alphaOff val="0"/>
                <a:shade val="51000"/>
                <a:satMod val="130000"/>
              </a:schemeClr>
            </a:gs>
            <a:gs pos="80000">
              <a:schemeClr val="accent6">
                <a:shade val="80000"/>
                <a:alpha val="50000"/>
                <a:hueOff val="-210043"/>
                <a:satOff val="-28542"/>
                <a:lumOff val="29463"/>
                <a:alphaOff val="0"/>
                <a:shade val="93000"/>
                <a:satMod val="130000"/>
              </a:schemeClr>
            </a:gs>
            <a:gs pos="100000">
              <a:schemeClr val="accent6">
                <a:shade val="80000"/>
                <a:alpha val="50000"/>
                <a:hueOff val="-210043"/>
                <a:satOff val="-28542"/>
                <a:lumOff val="29463"/>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en-US" sz="4000" b="0" kern="1200" dirty="0" smtClean="0">
              <a:latin typeface="Franklin Gothic Medium" panose="020B0603020102020204" pitchFamily="34" charset="0"/>
            </a:rPr>
            <a:t>Enabling Nurses</a:t>
          </a:r>
          <a:endParaRPr lang="en-CA" sz="4000" b="0" kern="1200" dirty="0">
            <a:latin typeface="Franklin Gothic Medium" panose="020B0603020102020204" pitchFamily="34" charset="0"/>
          </a:endParaRPr>
        </a:p>
      </dsp:txBody>
      <dsp:txXfrm>
        <a:off x="578980" y="788231"/>
        <a:ext cx="2266665" cy="16781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8DBCB-4E27-4F11-8A2E-9625C3BE5744}">
      <dsp:nvSpPr>
        <dsp:cNvPr id="0" name=""/>
        <dsp:cNvSpPr/>
      </dsp:nvSpPr>
      <dsp:spPr>
        <a:xfrm>
          <a:off x="70782" y="0"/>
          <a:ext cx="5808647" cy="576000"/>
        </a:xfrm>
        <a:prstGeom prst="rect">
          <a:avLst/>
        </a:prstGeom>
        <a:solidFill>
          <a:schemeClr val="accent5"/>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CA" sz="2400" b="1" kern="1200" dirty="0" smtClean="0"/>
            <a:t>Quality of Life (pre/post)</a:t>
          </a:r>
          <a:endParaRPr lang="en-CA" sz="2400" b="1" kern="1200" dirty="0"/>
        </a:p>
      </dsp:txBody>
      <dsp:txXfrm>
        <a:off x="70782" y="0"/>
        <a:ext cx="5808647" cy="576000"/>
      </dsp:txXfrm>
    </dsp:sp>
    <dsp:sp modelId="{64CD3446-5D84-4EB8-A8DA-99A44318F326}">
      <dsp:nvSpPr>
        <dsp:cNvPr id="0" name=""/>
        <dsp:cNvSpPr/>
      </dsp:nvSpPr>
      <dsp:spPr>
        <a:xfrm>
          <a:off x="55127" y="606024"/>
          <a:ext cx="5789769" cy="957368"/>
        </a:xfrm>
        <a:prstGeom prst="rect">
          <a:avLst/>
        </a:prstGeom>
        <a:solidFill>
          <a:srgbClr val="1AB39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CA" sz="2000" b="1" kern="1200" dirty="0" smtClean="0">
              <a:latin typeface="Franklin Gothic Medium" panose="020B0603020102020204" pitchFamily="34" charset="0"/>
            </a:rPr>
            <a:t>Cardiff Wound Impact Schedule</a:t>
          </a:r>
          <a:endParaRPr lang="en-CA" sz="2000" b="1" kern="1200" dirty="0">
            <a:latin typeface="Franklin Gothic Medium" panose="020B0603020102020204" pitchFamily="34" charset="0"/>
          </a:endParaRPr>
        </a:p>
        <a:p>
          <a:pPr marL="457200" lvl="2" indent="-228600" algn="l" defTabSz="889000">
            <a:lnSpc>
              <a:spcPct val="90000"/>
            </a:lnSpc>
            <a:spcBef>
              <a:spcPct val="0"/>
            </a:spcBef>
            <a:spcAft>
              <a:spcPct val="15000"/>
            </a:spcAft>
            <a:buChar char="••"/>
          </a:pPr>
          <a:r>
            <a:rPr lang="en-CA" sz="2000" b="1" kern="1200" dirty="0" smtClean="0">
              <a:latin typeface="Franklin Gothic Medium" panose="020B0603020102020204" pitchFamily="34" charset="0"/>
            </a:rPr>
            <a:t>Valid &amp; reliable tool</a:t>
          </a:r>
          <a:r>
            <a:rPr lang="en-US" sz="2000" kern="1200" baseline="30000" dirty="0" smtClean="0">
              <a:latin typeface="Franklin Gothic Medium" panose="020B0603020102020204" pitchFamily="34" charset="0"/>
            </a:rPr>
            <a:t>7</a:t>
          </a:r>
          <a:endParaRPr lang="en-CA" sz="2000" b="1" kern="1200" dirty="0">
            <a:latin typeface="Franklin Gothic Medium" panose="020B0603020102020204" pitchFamily="34" charset="0"/>
          </a:endParaRPr>
        </a:p>
      </dsp:txBody>
      <dsp:txXfrm>
        <a:off x="55127" y="606024"/>
        <a:ext cx="5789769" cy="957368"/>
      </dsp:txXfrm>
    </dsp:sp>
    <dsp:sp modelId="{8A61B971-026C-4DEE-823A-2899A349DCA9}">
      <dsp:nvSpPr>
        <dsp:cNvPr id="0" name=""/>
        <dsp:cNvSpPr/>
      </dsp:nvSpPr>
      <dsp:spPr>
        <a:xfrm>
          <a:off x="6627815" y="19161"/>
          <a:ext cx="5808647" cy="576000"/>
        </a:xfrm>
        <a:prstGeom prst="rect">
          <a:avLst/>
        </a:prstGeom>
        <a:solidFill>
          <a:schemeClr val="accent5"/>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CA" sz="2400" b="1" kern="1200" dirty="0" smtClean="0"/>
            <a:t>Chart Audit (pre/post)</a:t>
          </a:r>
          <a:endParaRPr lang="en-CA" sz="2400" b="1" kern="1200" dirty="0"/>
        </a:p>
      </dsp:txBody>
      <dsp:txXfrm>
        <a:off x="6627815" y="19161"/>
        <a:ext cx="5808647" cy="576000"/>
      </dsp:txXfrm>
    </dsp:sp>
    <dsp:sp modelId="{5CBEADCE-6923-4D9C-A758-5CE37231A030}">
      <dsp:nvSpPr>
        <dsp:cNvPr id="0" name=""/>
        <dsp:cNvSpPr/>
      </dsp:nvSpPr>
      <dsp:spPr>
        <a:xfrm>
          <a:off x="6614049" y="474143"/>
          <a:ext cx="5808647" cy="1158758"/>
        </a:xfrm>
        <a:prstGeom prst="rect">
          <a:avLst/>
        </a:prstGeom>
        <a:solidFill>
          <a:srgbClr val="1AB39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CA" sz="2000" b="1" kern="1200" dirty="0" smtClean="0">
              <a:latin typeface="Franklin Gothic Medium" panose="020B0603020102020204" pitchFamily="34" charset="0"/>
            </a:rPr>
            <a:t>Number of Referrals</a:t>
          </a:r>
          <a:endParaRPr lang="en-CA" sz="2000" b="1" kern="1200" dirty="0">
            <a:latin typeface="Franklin Gothic Medium" panose="020B0603020102020204" pitchFamily="34" charset="0"/>
          </a:endParaRPr>
        </a:p>
        <a:p>
          <a:pPr marL="457200" lvl="2" indent="-228600" algn="l" defTabSz="889000">
            <a:lnSpc>
              <a:spcPct val="90000"/>
            </a:lnSpc>
            <a:spcBef>
              <a:spcPct val="0"/>
            </a:spcBef>
            <a:spcAft>
              <a:spcPct val="15000"/>
            </a:spcAft>
            <a:buChar char="••"/>
          </a:pPr>
          <a:r>
            <a:rPr lang="en-CA" sz="2000" b="1" kern="1200" dirty="0" smtClean="0">
              <a:latin typeface="Franklin Gothic Medium" panose="020B0603020102020204" pitchFamily="34" charset="0"/>
            </a:rPr>
            <a:t>Engagement of multidisciplinary team</a:t>
          </a:r>
          <a:endParaRPr lang="en-CA" sz="2000" b="1" kern="1200" dirty="0">
            <a:latin typeface="Franklin Gothic Medium" panose="020B0603020102020204" pitchFamily="34" charset="0"/>
          </a:endParaRPr>
        </a:p>
      </dsp:txBody>
      <dsp:txXfrm>
        <a:off x="6614049" y="474143"/>
        <a:ext cx="5808647" cy="1158758"/>
      </dsp:txXfrm>
    </dsp:sp>
    <dsp:sp modelId="{92A178CE-7047-4793-BBC7-BE6A447C8816}">
      <dsp:nvSpPr>
        <dsp:cNvPr id="0" name=""/>
        <dsp:cNvSpPr/>
      </dsp:nvSpPr>
      <dsp:spPr>
        <a:xfrm>
          <a:off x="13249673" y="41040"/>
          <a:ext cx="5808647" cy="576000"/>
        </a:xfrm>
        <a:prstGeom prst="rect">
          <a:avLst/>
        </a:prstGeom>
        <a:solidFill>
          <a:schemeClr val="accent5"/>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CA" sz="2400" b="1" kern="1200" dirty="0" smtClean="0"/>
            <a:t>Qualitative Evaluation (post)</a:t>
          </a:r>
          <a:endParaRPr lang="en-CA" sz="2400" b="1" kern="1200" dirty="0"/>
        </a:p>
      </dsp:txBody>
      <dsp:txXfrm>
        <a:off x="13249673" y="41040"/>
        <a:ext cx="5808647" cy="576000"/>
      </dsp:txXfrm>
    </dsp:sp>
    <dsp:sp modelId="{C5B7DAD5-8397-441B-A7EF-52FF6D1F48D7}">
      <dsp:nvSpPr>
        <dsp:cNvPr id="0" name=""/>
        <dsp:cNvSpPr/>
      </dsp:nvSpPr>
      <dsp:spPr>
        <a:xfrm>
          <a:off x="13249673" y="520618"/>
          <a:ext cx="5808647" cy="1071243"/>
        </a:xfrm>
        <a:prstGeom prst="rect">
          <a:avLst/>
        </a:prstGeom>
        <a:solidFill>
          <a:srgbClr val="1AB39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CA" sz="2000" b="1" kern="1200" dirty="0" smtClean="0">
              <a:latin typeface="Franklin Gothic Medium" panose="020B0603020102020204" pitchFamily="34" charset="0"/>
            </a:rPr>
            <a:t>Interview with nurses to explore their perspectives about the intervention</a:t>
          </a:r>
          <a:endParaRPr lang="en-CA" sz="2000" b="1" kern="1200" dirty="0">
            <a:latin typeface="Franklin Gothic Medium" panose="020B0603020102020204" pitchFamily="34" charset="0"/>
          </a:endParaRPr>
        </a:p>
      </dsp:txBody>
      <dsp:txXfrm>
        <a:off x="13249673" y="520618"/>
        <a:ext cx="5808647" cy="10712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B346A-75B9-4AC6-8DD4-1C540A9A2150}">
      <dsp:nvSpPr>
        <dsp:cNvPr id="0" name=""/>
        <dsp:cNvSpPr/>
      </dsp:nvSpPr>
      <dsp:spPr>
        <a:xfrm>
          <a:off x="1389617" y="0"/>
          <a:ext cx="15749002" cy="3545833"/>
        </a:xfrm>
        <a:prstGeom prst="rightArrow">
          <a:avLst/>
        </a:prstGeom>
        <a:solidFill>
          <a:srgbClr val="1AB39F"/>
        </a:solidFill>
        <a:ln>
          <a:noFill/>
        </a:ln>
        <a:effectLst/>
      </dsp:spPr>
      <dsp:style>
        <a:lnRef idx="0">
          <a:scrgbClr r="0" g="0" b="0"/>
        </a:lnRef>
        <a:fillRef idx="1">
          <a:scrgbClr r="0" g="0" b="0"/>
        </a:fillRef>
        <a:effectRef idx="0">
          <a:scrgbClr r="0" g="0" b="0"/>
        </a:effectRef>
        <a:fontRef idx="minor"/>
      </dsp:style>
    </dsp:sp>
    <dsp:sp modelId="{ACE9488A-DD68-46D5-9B71-C83FB652B41D}">
      <dsp:nvSpPr>
        <dsp:cNvPr id="0" name=""/>
        <dsp:cNvSpPr/>
      </dsp:nvSpPr>
      <dsp:spPr>
        <a:xfrm>
          <a:off x="7834" y="1063749"/>
          <a:ext cx="2121313" cy="1418333"/>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CA" sz="2200" kern="1200" dirty="0" smtClean="0">
              <a:solidFill>
                <a:schemeClr val="tx1"/>
              </a:solidFill>
            </a:rPr>
            <a:t>Creating Urgency</a:t>
          </a:r>
          <a:endParaRPr lang="en-CA" sz="2200" kern="1200" dirty="0">
            <a:solidFill>
              <a:schemeClr val="tx1"/>
            </a:solidFill>
          </a:endParaRPr>
        </a:p>
      </dsp:txBody>
      <dsp:txXfrm>
        <a:off x="77071" y="1132986"/>
        <a:ext cx="1982839" cy="1279859"/>
      </dsp:txXfrm>
    </dsp:sp>
    <dsp:sp modelId="{7D9655B4-F3FB-4E93-B13E-64DB10019713}">
      <dsp:nvSpPr>
        <dsp:cNvPr id="0" name=""/>
        <dsp:cNvSpPr/>
      </dsp:nvSpPr>
      <dsp:spPr>
        <a:xfrm>
          <a:off x="2349442" y="1063749"/>
          <a:ext cx="2121313" cy="1418333"/>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CA" sz="2200" kern="1200" dirty="0" smtClean="0">
              <a:solidFill>
                <a:schemeClr val="tx1"/>
              </a:solidFill>
            </a:rPr>
            <a:t>Guiding Coalition</a:t>
          </a:r>
          <a:endParaRPr lang="en-CA" sz="2200" kern="1200" dirty="0">
            <a:solidFill>
              <a:schemeClr val="tx1"/>
            </a:solidFill>
          </a:endParaRPr>
        </a:p>
      </dsp:txBody>
      <dsp:txXfrm>
        <a:off x="2418679" y="1132986"/>
        <a:ext cx="1982839" cy="1279859"/>
      </dsp:txXfrm>
    </dsp:sp>
    <dsp:sp modelId="{5A443E7B-C2D1-4409-9586-779454DABD26}">
      <dsp:nvSpPr>
        <dsp:cNvPr id="0" name=""/>
        <dsp:cNvSpPr/>
      </dsp:nvSpPr>
      <dsp:spPr>
        <a:xfrm>
          <a:off x="4691050" y="1063749"/>
          <a:ext cx="2121313" cy="1418333"/>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CA" sz="2200" kern="1200" dirty="0" smtClean="0">
              <a:solidFill>
                <a:schemeClr val="tx1"/>
              </a:solidFill>
            </a:rPr>
            <a:t>Creating Vision</a:t>
          </a:r>
          <a:endParaRPr lang="en-CA" sz="2200" kern="1200" dirty="0">
            <a:solidFill>
              <a:schemeClr val="tx1"/>
            </a:solidFill>
          </a:endParaRPr>
        </a:p>
      </dsp:txBody>
      <dsp:txXfrm>
        <a:off x="4760287" y="1132986"/>
        <a:ext cx="1982839" cy="1279859"/>
      </dsp:txXfrm>
    </dsp:sp>
    <dsp:sp modelId="{64E0A985-32F6-4FD1-A312-2436FFF50306}">
      <dsp:nvSpPr>
        <dsp:cNvPr id="0" name=""/>
        <dsp:cNvSpPr/>
      </dsp:nvSpPr>
      <dsp:spPr>
        <a:xfrm>
          <a:off x="7032658" y="1063749"/>
          <a:ext cx="2121313" cy="1418333"/>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CA" sz="2200" kern="1200" dirty="0" smtClean="0">
              <a:solidFill>
                <a:schemeClr val="tx1"/>
              </a:solidFill>
            </a:rPr>
            <a:t>Communicating the Vision</a:t>
          </a:r>
          <a:endParaRPr lang="en-CA" sz="2200" kern="1200" dirty="0">
            <a:solidFill>
              <a:schemeClr val="tx1"/>
            </a:solidFill>
          </a:endParaRPr>
        </a:p>
      </dsp:txBody>
      <dsp:txXfrm>
        <a:off x="7101895" y="1132986"/>
        <a:ext cx="1982839" cy="1279859"/>
      </dsp:txXfrm>
    </dsp:sp>
    <dsp:sp modelId="{7094ED49-4C0C-448E-89F1-1735A5A9A86D}">
      <dsp:nvSpPr>
        <dsp:cNvPr id="0" name=""/>
        <dsp:cNvSpPr/>
      </dsp:nvSpPr>
      <dsp:spPr>
        <a:xfrm>
          <a:off x="9374266" y="1063749"/>
          <a:ext cx="2121313" cy="1418333"/>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CA" sz="2200" kern="1200" dirty="0" smtClean="0">
              <a:solidFill>
                <a:schemeClr val="tx1"/>
              </a:solidFill>
            </a:rPr>
            <a:t>Empowering others to act</a:t>
          </a:r>
          <a:endParaRPr lang="en-CA" sz="2200" kern="1200" dirty="0">
            <a:solidFill>
              <a:schemeClr val="tx1"/>
            </a:solidFill>
          </a:endParaRPr>
        </a:p>
      </dsp:txBody>
      <dsp:txXfrm>
        <a:off x="9443503" y="1132986"/>
        <a:ext cx="1982839" cy="1279859"/>
      </dsp:txXfrm>
    </dsp:sp>
    <dsp:sp modelId="{15A5AA15-EC4D-4637-A98B-FBE02D28F555}">
      <dsp:nvSpPr>
        <dsp:cNvPr id="0" name=""/>
        <dsp:cNvSpPr/>
      </dsp:nvSpPr>
      <dsp:spPr>
        <a:xfrm>
          <a:off x="11715873" y="1063749"/>
          <a:ext cx="2121313" cy="1418333"/>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CA" sz="2200" kern="1200" dirty="0" smtClean="0">
              <a:solidFill>
                <a:schemeClr val="tx1"/>
              </a:solidFill>
            </a:rPr>
            <a:t>Create Quick Wins</a:t>
          </a:r>
          <a:endParaRPr lang="en-CA" sz="2200" kern="1200" dirty="0">
            <a:solidFill>
              <a:schemeClr val="tx1"/>
            </a:solidFill>
          </a:endParaRPr>
        </a:p>
      </dsp:txBody>
      <dsp:txXfrm>
        <a:off x="11785110" y="1132986"/>
        <a:ext cx="1982839" cy="1279859"/>
      </dsp:txXfrm>
    </dsp:sp>
    <dsp:sp modelId="{0D10B6B1-78C8-49D3-A227-B2BD2B2B68D2}">
      <dsp:nvSpPr>
        <dsp:cNvPr id="0" name=""/>
        <dsp:cNvSpPr/>
      </dsp:nvSpPr>
      <dsp:spPr>
        <a:xfrm>
          <a:off x="14057481" y="1063749"/>
          <a:ext cx="2121313" cy="1418333"/>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CA" sz="2200" kern="1200" dirty="0" smtClean="0">
              <a:solidFill>
                <a:schemeClr val="tx1"/>
              </a:solidFill>
            </a:rPr>
            <a:t>Build on the Change</a:t>
          </a:r>
          <a:endParaRPr lang="en-CA" sz="2200" kern="1200" dirty="0">
            <a:solidFill>
              <a:schemeClr val="tx1"/>
            </a:solidFill>
          </a:endParaRPr>
        </a:p>
      </dsp:txBody>
      <dsp:txXfrm>
        <a:off x="14126718" y="1132986"/>
        <a:ext cx="1982839" cy="1279859"/>
      </dsp:txXfrm>
    </dsp:sp>
    <dsp:sp modelId="{49D3F08C-DD18-4168-81FF-FC0F87F3342B}">
      <dsp:nvSpPr>
        <dsp:cNvPr id="0" name=""/>
        <dsp:cNvSpPr/>
      </dsp:nvSpPr>
      <dsp:spPr>
        <a:xfrm>
          <a:off x="16399089" y="1063749"/>
          <a:ext cx="2121313" cy="1418333"/>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CA" sz="2200" kern="1200" dirty="0" smtClean="0">
              <a:solidFill>
                <a:schemeClr val="tx1"/>
              </a:solidFill>
            </a:rPr>
            <a:t>Institutionalize the Change</a:t>
          </a:r>
          <a:endParaRPr lang="en-CA" sz="2200" kern="1200" dirty="0">
            <a:solidFill>
              <a:schemeClr val="tx1"/>
            </a:solidFill>
          </a:endParaRPr>
        </a:p>
      </dsp:txBody>
      <dsp:txXfrm>
        <a:off x="16468326" y="1132986"/>
        <a:ext cx="1982839" cy="127985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108850" tIns="54425" rIns="108850" bIns="54425" rtlCol="0"/>
          <a:lstStyle>
            <a:lvl1pPr algn="l">
              <a:defRPr sz="14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108850" tIns="54425" rIns="108850" bIns="54425" rtlCol="0"/>
          <a:lstStyle>
            <a:lvl1pPr algn="r">
              <a:defRPr sz="1400"/>
            </a:lvl1pPr>
          </a:lstStyle>
          <a:p>
            <a:fld id="{0158C5BC-9A70-462C-B28D-9600239EAC64}" type="datetimeFigureOut">
              <a:rPr lang="en-US" smtClean="0"/>
              <a:pPr/>
              <a:t>3/2/2020</a:t>
            </a:fld>
            <a:endParaRPr lang="en-US"/>
          </a:p>
        </p:txBody>
      </p:sp>
      <p:sp>
        <p:nvSpPr>
          <p:cNvPr id="4" name="Footer Placeholder 3"/>
          <p:cNvSpPr>
            <a:spLocks noGrp="1"/>
          </p:cNvSpPr>
          <p:nvPr>
            <p:ph type="ftr" sz="quarter" idx="2"/>
          </p:nvPr>
        </p:nvSpPr>
        <p:spPr>
          <a:xfrm>
            <a:off x="0" y="8829966"/>
            <a:ext cx="3037840" cy="464820"/>
          </a:xfrm>
          <a:prstGeom prst="rect">
            <a:avLst/>
          </a:prstGeom>
        </p:spPr>
        <p:txBody>
          <a:bodyPr vert="horz" lIns="108850" tIns="54425" rIns="108850" bIns="54425" rtlCol="0" anchor="b"/>
          <a:lstStyle>
            <a:lvl1pPr algn="l">
              <a:defRPr sz="1400"/>
            </a:lvl1pPr>
          </a:lstStyle>
          <a:p>
            <a:endParaRPr lang="en-US"/>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108850" tIns="54425" rIns="108850" bIns="54425" rtlCol="0" anchor="b"/>
          <a:lstStyle>
            <a:lvl1pPr algn="r">
              <a:defRPr sz="14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108850" tIns="54425" rIns="108850" bIns="54425" rtlCol="0"/>
          <a:lstStyle>
            <a:lvl1pPr algn="l">
              <a:defRPr sz="14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108850" tIns="54425" rIns="108850" bIns="54425" rtlCol="0"/>
          <a:lstStyle>
            <a:lvl1pPr algn="r">
              <a:defRPr sz="1400"/>
            </a:lvl1pPr>
          </a:lstStyle>
          <a:p>
            <a:fld id="{E6CC2317-6751-4CD4-9995-8782DD78E936}" type="datetimeFigureOut">
              <a:rPr lang="en-US" smtClean="0"/>
              <a:pPr/>
              <a:t>3/2/2020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108850" tIns="54425" rIns="108850" bIns="54425"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108850" tIns="54425" rIns="108850" bIns="544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108850" tIns="54425" rIns="108850" bIns="54425" rtlCol="0" anchor="b"/>
          <a:lstStyle>
            <a:lvl1pPr algn="l">
              <a:defRPr sz="1400"/>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108850" tIns="54425" rIns="108850" bIns="54425" rtlCol="0" anchor="b"/>
          <a:lstStyle>
            <a:lvl1pPr algn="r">
              <a:defRPr sz="14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583131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914027"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914027"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914027"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8.png"/><Relationship Id="rId18" Type="http://schemas.openxmlformats.org/officeDocument/2006/relationships/oleObject" Target="../embeddings/oleObject4.bin"/><Relationship Id="rId3" Type="http://schemas.openxmlformats.org/officeDocument/2006/relationships/theme" Target="../theme/theme2.xml"/><Relationship Id="rId7" Type="http://schemas.openxmlformats.org/officeDocument/2006/relationships/image" Target="../media/image5.png"/><Relationship Id="rId12" Type="http://schemas.openxmlformats.org/officeDocument/2006/relationships/image" Target="../media/image7.png"/><Relationship Id="rId17" Type="http://schemas.openxmlformats.org/officeDocument/2006/relationships/image" Target="../media/image3.png"/><Relationship Id="rId2" Type="http://schemas.openxmlformats.org/officeDocument/2006/relationships/slideLayout" Target="../slideLayouts/slideLayout3.xml"/><Relationship Id="rId16"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6.jpeg"/><Relationship Id="rId5" Type="http://schemas.openxmlformats.org/officeDocument/2006/relationships/oleObject" Target="../embeddings/oleObject1.bin"/><Relationship Id="rId15" Type="http://schemas.openxmlformats.org/officeDocument/2006/relationships/image" Target="../media/image10.png"/><Relationship Id="rId10" Type="http://schemas.openxmlformats.org/officeDocument/2006/relationships/hyperlink" Target="http://www.facebook.com/pages/PosterPresentationscom/217914411419?v=app_4949752878&amp;ref=ts" TargetMode="External"/><Relationship Id="rId19" Type="http://schemas.openxmlformats.org/officeDocument/2006/relationships/image" Target="../media/image4.png"/><Relationship Id="rId4" Type="http://schemas.openxmlformats.org/officeDocument/2006/relationships/vmlDrawing" Target="../drawings/vmlDrawing1.vml"/><Relationship Id="rId9" Type="http://schemas.openxmlformats.org/officeDocument/2006/relationships/image" Target="../media/image2.png"/><Relationship Id="rId1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0600"/>
            <a:ext cx="438912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36" tIns="45717" rIns="91436" bIns="45717" anchor="ctr"/>
          <a:lstStyle/>
          <a:p>
            <a:pPr>
              <a:defRPr/>
            </a:pPr>
            <a:endParaRPr lang="en-US" dirty="0"/>
          </a:p>
        </p:txBody>
      </p:sp>
      <p:sp>
        <p:nvSpPr>
          <p:cNvPr id="2" name="Rounded Rectangle 1"/>
          <p:cNvSpPr/>
          <p:nvPr userDrawn="1"/>
        </p:nvSpPr>
        <p:spPr>
          <a:xfrm>
            <a:off x="922338"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7692"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a:off x="22253046"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userDrawn="1"/>
        </p:nvSpPr>
        <p:spPr>
          <a:xfrm>
            <a:off x="32918400"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15154504"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29386670"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693" name="Image" r:id="rId5" imgW="4571429" imgH="1688889" progId="">
                    <p:embed/>
                  </p:oleObj>
                </mc:Choice>
                <mc:Fallback>
                  <p:oleObj name="Image" r:id="rId5" imgW="4571429" imgH="1688889" progId="">
                    <p:embed/>
                    <p:pic>
                      <p:nvPicPr>
                        <p:cNvPr id="46" name="Object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15679" y="3349444"/>
                          <a:ext cx="5586150" cy="206377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47" name="Picture 46"/>
            <p:cNvPicPr>
              <a:picLocks noChangeAspect="1"/>
            </p:cNvPicPr>
            <p:nvPr userDrawn="1"/>
          </p:nvPicPr>
          <p:blipFill>
            <a:blip r:embed="rId7" cstate="print"/>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694" name="Image" r:id="rId8" imgW="1574603" imgH="1053968" progId="">
                    <p:embed/>
                  </p:oleObj>
                </mc:Choice>
                <mc:Fallback>
                  <p:oleObj name="Image" r:id="rId8" imgW="1574603" imgH="1053968" progId="">
                    <p:embed/>
                    <p:pic>
                      <p:nvPicPr>
                        <p:cNvPr id="48" name="Object 4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29619" y="12347263"/>
                          <a:ext cx="1482266" cy="9921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7" descr="http://t2.gstatic.com/images?q=tbn:ANd9GcR4APHC6TT9w54M2zn_pvCiBxUNcspYPoVxirLRphBoJabfSvu7zw">
                <a:hlinkClick r:id="rId10"/>
              </p:cNvPr>
              <p:cNvPicPr>
                <a:picLocks noChangeAspect="1" noChangeArrowheads="1"/>
              </p:cNvPicPr>
              <p:nvPr userDrawn="1"/>
            </p:nvPicPr>
            <p:blipFill>
              <a:blip r:embed="rId11"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r>
                <a:rPr lang="en-US" sz="2400" baseline="0" dirty="0">
                  <a:solidFill>
                    <a:schemeClr val="bg1"/>
                  </a:solidFill>
                </a:rPr>
                <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r>
                <a:rPr lang="en-US" sz="2800" dirty="0">
                  <a:solidFill>
                    <a:schemeClr val="bg1"/>
                  </a:solidFill>
                  <a:latin typeface="Trebuchet MS" pitchFamily="34" charset="0"/>
                </a:rPr>
                <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r>
                <a:rPr lang="en-US" sz="2800" b="1" baseline="0" dirty="0">
                  <a:solidFill>
                    <a:schemeClr val="bg1"/>
                  </a:solidFill>
                  <a:latin typeface="Trebuchet MS" pitchFamily="34" charset="0"/>
                </a:rPr>
                <a:t/>
              </a:r>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2" cstate="print"/>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3" cstate="print"/>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4" cstate="print"/>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4" cstate="print"/>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5" cstate="print"/>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695" name="Image" r:id="rId16" imgW="1828571" imgH="1117460" progId="">
                      <p:embed/>
                    </p:oleObj>
                  </mc:Choice>
                  <mc:Fallback>
                    <p:oleObj name="Image" r:id="rId16" imgW="1828571" imgH="1117460" progId="">
                      <p:embed/>
                      <p:pic>
                        <p:nvPicPr>
                          <p:cNvPr id="61" name="Object 6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33347" y="12734142"/>
                            <a:ext cx="1828800" cy="1117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696" name="Image" r:id="rId18" imgW="1828571" imgH="1117460" progId="">
                      <p:embed/>
                    </p:oleObj>
                  </mc:Choice>
                  <mc:Fallback>
                    <p:oleObj name="Image" r:id="rId18" imgW="1828571" imgH="1117460" progId="">
                      <p:embed/>
                      <p:pic>
                        <p:nvPicPr>
                          <p:cNvPr id="62" name="Object 6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56641" y="12737835"/>
                            <a:ext cx="1828800" cy="1117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spTree>
  </p:cSld>
  <p:clrMap bg1="lt1" tx1="dk1" bg2="lt2" tx2="dk2" accent1="accent1" accent2="accent2" accent3="accent3" accent4="accent4" accent5="accent5" accent6="accent6" hlink="hlink" folHlink="folHlink"/>
  <p:sldLayoutIdLst>
    <p:sldLayoutId id="2147483658" r:id="rId1"/>
    <p:sldLayoutId id="2147483660" r:id="rId2"/>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21" name="Rounded Rectangle 20"/>
          <p:cNvSpPr/>
          <p:nvPr userDrawn="1"/>
        </p:nvSpPr>
        <p:spPr>
          <a:xfrm>
            <a:off x="922338"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32918400"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3194" y="5267325"/>
            <a:ext cx="20724813"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4" r:id="rId1"/>
    <p:sldLayoutId id="2147483659" r:id="rId2"/>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Data" Target="../diagrams/data2.xml"/><Relationship Id="rId18" Type="http://schemas.openxmlformats.org/officeDocument/2006/relationships/image" Target="../media/image15.png"/><Relationship Id="rId26" Type="http://schemas.openxmlformats.org/officeDocument/2006/relationships/diagramLayout" Target="../diagrams/layout3.xml"/><Relationship Id="rId3" Type="http://schemas.openxmlformats.org/officeDocument/2006/relationships/notesSlide" Target="../notesSlides/notesSlide1.xml"/><Relationship Id="rId21" Type="http://schemas.openxmlformats.org/officeDocument/2006/relationships/image" Target="../media/image18.png"/><Relationship Id="rId34" Type="http://schemas.microsoft.com/office/2007/relationships/diagramDrawing" Target="../diagrams/drawing4.xml"/><Relationship Id="rId7" Type="http://schemas.openxmlformats.org/officeDocument/2006/relationships/diagramQuickStyle" Target="../diagrams/quickStyle1.xml"/><Relationship Id="rId12" Type="http://schemas.openxmlformats.org/officeDocument/2006/relationships/image" Target="../media/image14.jpg"/><Relationship Id="rId17" Type="http://schemas.microsoft.com/office/2007/relationships/diagramDrawing" Target="../diagrams/drawing2.xml"/><Relationship Id="rId25" Type="http://schemas.openxmlformats.org/officeDocument/2006/relationships/diagramData" Target="../diagrams/data3.xml"/><Relationship Id="rId33" Type="http://schemas.openxmlformats.org/officeDocument/2006/relationships/diagramColors" Target="../diagrams/colors4.xml"/><Relationship Id="rId2" Type="http://schemas.openxmlformats.org/officeDocument/2006/relationships/slideLayout" Target="../slideLayouts/slideLayout5.xml"/><Relationship Id="rId16" Type="http://schemas.openxmlformats.org/officeDocument/2006/relationships/diagramColors" Target="../diagrams/colors2.xml"/><Relationship Id="rId20" Type="http://schemas.openxmlformats.org/officeDocument/2006/relationships/image" Target="../media/image17.png"/><Relationship Id="rId29" Type="http://schemas.microsoft.com/office/2007/relationships/diagramDrawing" Target="../diagrams/drawing3.xml"/><Relationship Id="rId1" Type="http://schemas.openxmlformats.org/officeDocument/2006/relationships/tags" Target="../tags/tag2.xml"/><Relationship Id="rId6" Type="http://schemas.openxmlformats.org/officeDocument/2006/relationships/diagramLayout" Target="../diagrams/layout1.xml"/><Relationship Id="rId11" Type="http://schemas.openxmlformats.org/officeDocument/2006/relationships/image" Target="../media/image13.jpg"/><Relationship Id="rId24" Type="http://schemas.openxmlformats.org/officeDocument/2006/relationships/image" Target="../media/image21.jpg"/><Relationship Id="rId32" Type="http://schemas.openxmlformats.org/officeDocument/2006/relationships/diagramQuickStyle" Target="../diagrams/quickStyle4.xml"/><Relationship Id="rId37" Type="http://schemas.openxmlformats.org/officeDocument/2006/relationships/chart" Target="../charts/chart3.xml"/><Relationship Id="rId5" Type="http://schemas.openxmlformats.org/officeDocument/2006/relationships/diagramData" Target="../diagrams/data1.xml"/><Relationship Id="rId15" Type="http://schemas.openxmlformats.org/officeDocument/2006/relationships/diagramQuickStyle" Target="../diagrams/quickStyle2.xml"/><Relationship Id="rId23" Type="http://schemas.openxmlformats.org/officeDocument/2006/relationships/image" Target="../media/image20.jpeg"/><Relationship Id="rId28" Type="http://schemas.openxmlformats.org/officeDocument/2006/relationships/diagramColors" Target="../diagrams/colors3.xml"/><Relationship Id="rId36" Type="http://schemas.openxmlformats.org/officeDocument/2006/relationships/chart" Target="../charts/chart2.xml"/><Relationship Id="rId10" Type="http://schemas.openxmlformats.org/officeDocument/2006/relationships/image" Target="../media/image12.jpg"/><Relationship Id="rId19" Type="http://schemas.openxmlformats.org/officeDocument/2006/relationships/image" Target="../media/image16.png"/><Relationship Id="rId31" Type="http://schemas.openxmlformats.org/officeDocument/2006/relationships/diagramLayout" Target="../diagrams/layout4.xml"/><Relationship Id="rId4" Type="http://schemas.openxmlformats.org/officeDocument/2006/relationships/image" Target="../media/image11.png"/><Relationship Id="rId9" Type="http://schemas.microsoft.com/office/2007/relationships/diagramDrawing" Target="../diagrams/drawing1.xml"/><Relationship Id="rId14" Type="http://schemas.openxmlformats.org/officeDocument/2006/relationships/diagramLayout" Target="../diagrams/layout2.xml"/><Relationship Id="rId22" Type="http://schemas.openxmlformats.org/officeDocument/2006/relationships/image" Target="../media/image19.png"/><Relationship Id="rId27" Type="http://schemas.openxmlformats.org/officeDocument/2006/relationships/diagramQuickStyle" Target="../diagrams/quickStyle3.xml"/><Relationship Id="rId30" Type="http://schemas.openxmlformats.org/officeDocument/2006/relationships/diagramData" Target="../diagrams/data4.xml"/><Relationship Id="rId35"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48843" y="6499774"/>
            <a:ext cx="9719231" cy="8734677"/>
          </a:xfrm>
          <a:solidFill>
            <a:schemeClr val="accent5">
              <a:lumMod val="20000"/>
              <a:lumOff val="80000"/>
            </a:schemeClr>
          </a:solidFill>
        </p:spPr>
        <p:txBody>
          <a:bodyPr/>
          <a:lstStyle/>
          <a:p>
            <a:pPr marL="457200" lvl="0" indent="-457200">
              <a:buFont typeface="Arial" panose="020B0604020202020204" pitchFamily="34" charset="0"/>
              <a:buChar char="•"/>
            </a:pPr>
            <a:r>
              <a:rPr lang="en-US" sz="3200" dirty="0" smtClean="0">
                <a:latin typeface="Franklin Gothic Medium" panose="020B0603020102020204" pitchFamily="34" charset="0"/>
              </a:rPr>
              <a:t>Clients </a:t>
            </a:r>
            <a:r>
              <a:rPr lang="en-US" sz="3200" dirty="0">
                <a:latin typeface="Franklin Gothic Medium" panose="020B0603020102020204" pitchFamily="34" charset="0"/>
              </a:rPr>
              <a:t>with chronic wounds in their lower limbs suffer from a variety of preceding </a:t>
            </a:r>
            <a:r>
              <a:rPr lang="en-US" sz="3200" dirty="0" smtClean="0">
                <a:latin typeface="Franklin Gothic Medium" panose="020B0603020102020204" pitchFamily="34" charset="0"/>
              </a:rPr>
              <a:t>diseases. </a:t>
            </a:r>
          </a:p>
          <a:p>
            <a:pPr marL="457200" lvl="0" indent="-457200">
              <a:buFont typeface="Arial" panose="020B0604020202020204" pitchFamily="34" charset="0"/>
              <a:buChar char="•"/>
            </a:pPr>
            <a:r>
              <a:rPr lang="en-US" sz="3200" dirty="0" smtClean="0">
                <a:latin typeface="Franklin Gothic Medium" panose="020B0603020102020204" pitchFamily="34" charset="0"/>
              </a:rPr>
              <a:t>They </a:t>
            </a:r>
            <a:r>
              <a:rPr lang="en-US" sz="3200" dirty="0">
                <a:latin typeface="Franklin Gothic Medium" panose="020B0603020102020204" pitchFamily="34" charset="0"/>
              </a:rPr>
              <a:t>experience many Quality of Life (QoL) issues such as impaired mobility, pain, insomnia, and </a:t>
            </a:r>
            <a:r>
              <a:rPr lang="en-US" sz="3200" dirty="0" smtClean="0">
                <a:latin typeface="Franklin Gothic Medium" panose="020B0603020102020204" pitchFamily="34" charset="0"/>
              </a:rPr>
              <a:t>stress.</a:t>
            </a:r>
            <a:r>
              <a:rPr lang="en-US" sz="3200" baseline="30000" dirty="0" smtClean="0">
                <a:latin typeface="Franklin Gothic Medium" panose="020B0603020102020204" pitchFamily="34" charset="0"/>
              </a:rPr>
              <a:t>1 </a:t>
            </a:r>
            <a:endParaRPr lang="en-CA" sz="3200" baseline="30000" dirty="0">
              <a:latin typeface="Franklin Gothic Medium" panose="020B0603020102020204" pitchFamily="34" charset="0"/>
            </a:endParaRPr>
          </a:p>
          <a:p>
            <a:pPr marL="457200" lvl="0" indent="-457200">
              <a:buFont typeface="Arial" panose="020B0604020202020204" pitchFamily="34" charset="0"/>
              <a:buChar char="•"/>
            </a:pPr>
            <a:r>
              <a:rPr lang="en-US" sz="3200" dirty="0">
                <a:latin typeface="Franklin Gothic Medium" panose="020B0603020102020204" pitchFamily="34" charset="0"/>
              </a:rPr>
              <a:t>N</a:t>
            </a:r>
            <a:r>
              <a:rPr lang="en-US" sz="3200" dirty="0" smtClean="0">
                <a:latin typeface="Franklin Gothic Medium" panose="020B0603020102020204" pitchFamily="34" charset="0"/>
              </a:rPr>
              <a:t>urses are </a:t>
            </a:r>
            <a:r>
              <a:rPr lang="en-US" sz="3200" dirty="0">
                <a:latin typeface="Franklin Gothic Medium" panose="020B0603020102020204" pitchFamily="34" charset="0"/>
              </a:rPr>
              <a:t>focused mostly on the wound itself rather than its related preceding causes and </a:t>
            </a:r>
            <a:r>
              <a:rPr lang="en-US" sz="3200" dirty="0" smtClean="0">
                <a:latin typeface="Franklin Gothic Medium" panose="020B0603020102020204" pitchFamily="34" charset="0"/>
              </a:rPr>
              <a:t>or proceeding </a:t>
            </a:r>
            <a:r>
              <a:rPr lang="en-US" sz="3200" dirty="0">
                <a:latin typeface="Franklin Gothic Medium" panose="020B0603020102020204" pitchFamily="34" charset="0"/>
              </a:rPr>
              <a:t>QoL </a:t>
            </a:r>
            <a:r>
              <a:rPr lang="en-US" sz="3200" dirty="0" smtClean="0">
                <a:latin typeface="Franklin Gothic Medium" panose="020B0603020102020204" pitchFamily="34" charset="0"/>
              </a:rPr>
              <a:t>issues.</a:t>
            </a:r>
            <a:r>
              <a:rPr lang="en-US" sz="3200" baseline="30000" dirty="0" smtClean="0">
                <a:latin typeface="Franklin Gothic Medium" panose="020B0603020102020204" pitchFamily="34" charset="0"/>
              </a:rPr>
              <a:t>2</a:t>
            </a:r>
            <a:r>
              <a:rPr lang="en-US" sz="3200" dirty="0" smtClean="0">
                <a:latin typeface="Franklin Gothic Medium" panose="020B0603020102020204" pitchFamily="34" charset="0"/>
              </a:rPr>
              <a:t> </a:t>
            </a:r>
            <a:endParaRPr lang="en-CA" sz="3200" dirty="0">
              <a:latin typeface="Franklin Gothic Medium" panose="020B0603020102020204" pitchFamily="34" charset="0"/>
            </a:endParaRPr>
          </a:p>
          <a:p>
            <a:pPr marL="457200" lvl="0" indent="-457200">
              <a:buFont typeface="Arial" panose="020B0604020202020204" pitchFamily="34" charset="0"/>
              <a:buChar char="•"/>
            </a:pPr>
            <a:r>
              <a:rPr lang="en-US" sz="3200" dirty="0" smtClean="0">
                <a:latin typeface="Franklin Gothic Medium" panose="020B0603020102020204" pitchFamily="34" charset="0"/>
              </a:rPr>
              <a:t>Inconsistency </a:t>
            </a:r>
            <a:r>
              <a:rPr lang="en-US" sz="3200" dirty="0">
                <a:latin typeface="Franklin Gothic Medium" panose="020B0603020102020204" pitchFamily="34" charset="0"/>
              </a:rPr>
              <a:t>in choosing appropriate wound dressings </a:t>
            </a:r>
            <a:r>
              <a:rPr lang="en-US" sz="3200" dirty="0" smtClean="0">
                <a:latin typeface="Franklin Gothic Medium" panose="020B0603020102020204" pitchFamily="34" charset="0"/>
              </a:rPr>
              <a:t>has been documented and this can delay wound healing.</a:t>
            </a:r>
            <a:r>
              <a:rPr lang="en-US" sz="3200" baseline="30000" dirty="0" smtClean="0">
                <a:latin typeface="Franklin Gothic Medium" panose="020B0603020102020204" pitchFamily="34" charset="0"/>
              </a:rPr>
              <a:t>3 </a:t>
            </a:r>
            <a:endParaRPr lang="en-CA" sz="3200" baseline="30000" dirty="0">
              <a:latin typeface="Franklin Gothic Medium" panose="020B0603020102020204" pitchFamily="34" charset="0"/>
            </a:endParaRPr>
          </a:p>
          <a:p>
            <a:pPr marL="457200" lvl="0" indent="-457200">
              <a:buFont typeface="Arial" panose="020B0604020202020204" pitchFamily="34" charset="0"/>
              <a:buChar char="•"/>
            </a:pPr>
            <a:r>
              <a:rPr lang="en-US" sz="3200" dirty="0">
                <a:latin typeface="Franklin Gothic Medium" panose="020B0603020102020204" pitchFamily="34" charset="0"/>
              </a:rPr>
              <a:t>Integration of client-centered care in nursing practice to include the whole client rather than just the hole (wound) may enhance wound healing and thereby QoL and independence in clients suffering from chronic wounds</a:t>
            </a:r>
            <a:r>
              <a:rPr lang="en-US" sz="3200" dirty="0" smtClean="0">
                <a:latin typeface="Franklin Gothic Medium" panose="020B0603020102020204" pitchFamily="34" charset="0"/>
              </a:rPr>
              <a:t>.</a:t>
            </a:r>
          </a:p>
        </p:txBody>
      </p:sp>
      <p:sp>
        <p:nvSpPr>
          <p:cNvPr id="3" name="Text Placeholder 2"/>
          <p:cNvSpPr>
            <a:spLocks noGrp="1"/>
          </p:cNvSpPr>
          <p:nvPr>
            <p:ph type="body" sz="quarter" idx="11"/>
          </p:nvPr>
        </p:nvSpPr>
        <p:spPr>
          <a:xfrm>
            <a:off x="922341" y="5417945"/>
            <a:ext cx="10048875" cy="1015655"/>
          </a:xfrm>
        </p:spPr>
        <p:txBody>
          <a:bodyPr/>
          <a:lstStyle/>
          <a:p>
            <a:r>
              <a:rPr lang="en-US" sz="5400" dirty="0">
                <a:latin typeface="Franklin Gothic Medium" panose="020B0603020102020204" pitchFamily="34" charset="0"/>
              </a:rPr>
              <a:t>Introduction &amp; Background</a:t>
            </a:r>
          </a:p>
        </p:txBody>
      </p:sp>
      <p:sp>
        <p:nvSpPr>
          <p:cNvPr id="4" name="Text Placeholder 3"/>
          <p:cNvSpPr>
            <a:spLocks noGrp="1"/>
          </p:cNvSpPr>
          <p:nvPr>
            <p:ph type="body" sz="quarter" idx="20"/>
          </p:nvPr>
        </p:nvSpPr>
        <p:spPr>
          <a:xfrm>
            <a:off x="922340" y="24524990"/>
            <a:ext cx="10003963" cy="1015655"/>
          </a:xfrm>
        </p:spPr>
        <p:txBody>
          <a:bodyPr/>
          <a:lstStyle/>
          <a:p>
            <a:r>
              <a:rPr lang="en-US" sz="5400" dirty="0" smtClean="0">
                <a:latin typeface="Franklin Gothic Medium" panose="020B0603020102020204" pitchFamily="34" charset="0"/>
              </a:rPr>
              <a:t>Objectives</a:t>
            </a:r>
            <a:endParaRPr lang="en-US" sz="5400" dirty="0">
              <a:latin typeface="Franklin Gothic Medium" panose="020B0603020102020204" pitchFamily="34" charset="0"/>
            </a:endParaRPr>
          </a:p>
        </p:txBody>
      </p:sp>
      <p:sp>
        <p:nvSpPr>
          <p:cNvPr id="6" name="Text Placeholder 5"/>
          <p:cNvSpPr>
            <a:spLocks noGrp="1"/>
          </p:cNvSpPr>
          <p:nvPr>
            <p:ph type="body" sz="quarter" idx="22"/>
          </p:nvPr>
        </p:nvSpPr>
        <p:spPr>
          <a:xfrm>
            <a:off x="11598443" y="5436440"/>
            <a:ext cx="20646190" cy="1015655"/>
          </a:xfrm>
        </p:spPr>
        <p:txBody>
          <a:bodyPr/>
          <a:lstStyle/>
          <a:p>
            <a:r>
              <a:rPr lang="en-CA" sz="5400" dirty="0" smtClean="0">
                <a:latin typeface="Franklin Gothic Medium" panose="020B0603020102020204" pitchFamily="34" charset="0"/>
              </a:rPr>
              <a:t>Methods</a:t>
            </a:r>
          </a:p>
        </p:txBody>
      </p:sp>
      <p:sp>
        <p:nvSpPr>
          <p:cNvPr id="8" name="Text Placeholder 7"/>
          <p:cNvSpPr>
            <a:spLocks noGrp="1"/>
          </p:cNvSpPr>
          <p:nvPr>
            <p:ph type="body" sz="quarter" idx="24"/>
          </p:nvPr>
        </p:nvSpPr>
        <p:spPr>
          <a:xfrm>
            <a:off x="16513041" y="22143486"/>
            <a:ext cx="10007869" cy="1015655"/>
          </a:xfrm>
        </p:spPr>
        <p:txBody>
          <a:bodyPr/>
          <a:lstStyle/>
          <a:p>
            <a:r>
              <a:rPr lang="en-CA" sz="5400" u="none" dirty="0" smtClean="0">
                <a:latin typeface="Franklin Gothic Medium" panose="020B0603020102020204" pitchFamily="34" charset="0"/>
              </a:rPr>
              <a:t> </a:t>
            </a:r>
            <a:r>
              <a:rPr lang="en-CA" sz="5400" dirty="0" smtClean="0">
                <a:latin typeface="Franklin Gothic Medium" panose="020B0603020102020204" pitchFamily="34" charset="0"/>
              </a:rPr>
              <a:t>Results</a:t>
            </a:r>
            <a:endParaRPr lang="en-CA" sz="5400" dirty="0">
              <a:latin typeface="Franklin Gothic Medium" panose="020B0603020102020204" pitchFamily="34" charset="0"/>
            </a:endParaRPr>
          </a:p>
        </p:txBody>
      </p:sp>
      <p:sp>
        <p:nvSpPr>
          <p:cNvPr id="10" name="Text Placeholder 9"/>
          <p:cNvSpPr>
            <a:spLocks noGrp="1"/>
          </p:cNvSpPr>
          <p:nvPr>
            <p:ph type="body" sz="quarter" idx="26"/>
          </p:nvPr>
        </p:nvSpPr>
        <p:spPr>
          <a:xfrm>
            <a:off x="33029994" y="6832229"/>
            <a:ext cx="9858987" cy="5287579"/>
          </a:xfrm>
        </p:spPr>
        <p:txBody>
          <a:bodyPr/>
          <a:lstStyle/>
          <a:p>
            <a:r>
              <a:rPr lang="en-CA" sz="3200" dirty="0" smtClean="0">
                <a:latin typeface="Franklin Gothic Medium" panose="020B0603020102020204" pitchFamily="34" charset="0"/>
              </a:rPr>
              <a:t>The following themes were extracted from interviews with 5 nurses working in the clinic:</a:t>
            </a:r>
          </a:p>
          <a:p>
            <a:pPr marL="514350" indent="-514350">
              <a:buFont typeface="Arial" panose="020B0604020202020204" pitchFamily="34" charset="0"/>
              <a:buChar char="•"/>
            </a:pPr>
            <a:r>
              <a:rPr lang="en-CA" sz="3200" b="1" dirty="0" err="1" smtClean="0">
                <a:latin typeface="Franklin Gothic Medium" panose="020B0603020102020204" pitchFamily="34" charset="0"/>
              </a:rPr>
              <a:t>WounDS</a:t>
            </a:r>
            <a:r>
              <a:rPr lang="en-CA" sz="3200" b="1" dirty="0" smtClean="0">
                <a:latin typeface="Franklin Gothic Medium" panose="020B0603020102020204" pitchFamily="34" charset="0"/>
              </a:rPr>
              <a:t> </a:t>
            </a:r>
            <a:r>
              <a:rPr lang="en-CA" sz="3200" b="1" dirty="0">
                <a:latin typeface="Franklin Gothic Medium" panose="020B0603020102020204" pitchFamily="34" charset="0"/>
              </a:rPr>
              <a:t>App </a:t>
            </a:r>
            <a:r>
              <a:rPr lang="en-CA" sz="3200" dirty="0">
                <a:latin typeface="Franklin Gothic Medium" panose="020B0603020102020204" pitchFamily="34" charset="0"/>
              </a:rPr>
              <a:t>is a highly valuable decision making tool for </a:t>
            </a:r>
            <a:r>
              <a:rPr lang="en-CA" sz="3200" b="1" dirty="0">
                <a:latin typeface="Franklin Gothic Medium" panose="020B0603020102020204" pitchFamily="34" charset="0"/>
              </a:rPr>
              <a:t>new hires and new </a:t>
            </a:r>
            <a:r>
              <a:rPr lang="en-CA" sz="3200" b="1" dirty="0" smtClean="0">
                <a:latin typeface="Franklin Gothic Medium" panose="020B0603020102020204" pitchFamily="34" charset="0"/>
              </a:rPr>
              <a:t>grads.</a:t>
            </a:r>
            <a:endParaRPr lang="en-CA" sz="3200" dirty="0">
              <a:latin typeface="Franklin Gothic Medium" panose="020B0603020102020204" pitchFamily="34" charset="0"/>
            </a:endParaRPr>
          </a:p>
          <a:p>
            <a:pPr marL="457200" indent="-457200">
              <a:buFont typeface="Arial" panose="020B0604020202020204" pitchFamily="34" charset="0"/>
              <a:buChar char="•"/>
            </a:pPr>
            <a:r>
              <a:rPr lang="en-CA" sz="3200" b="1" dirty="0" smtClean="0">
                <a:latin typeface="Franklin Gothic Medium" panose="020B0603020102020204" pitchFamily="34" charset="0"/>
              </a:rPr>
              <a:t>Quality </a:t>
            </a:r>
            <a:r>
              <a:rPr lang="en-CA" sz="3200" b="1" dirty="0">
                <a:latin typeface="Franklin Gothic Medium" panose="020B0603020102020204" pitchFamily="34" charset="0"/>
              </a:rPr>
              <a:t>of Life Wound Checklist </a:t>
            </a:r>
            <a:r>
              <a:rPr lang="en-CA" sz="3200" dirty="0">
                <a:latin typeface="Franklin Gothic Medium" panose="020B0603020102020204" pitchFamily="34" charset="0"/>
              </a:rPr>
              <a:t>should be used on </a:t>
            </a:r>
            <a:r>
              <a:rPr lang="en-CA" sz="3200" b="1" dirty="0">
                <a:latin typeface="Franklin Gothic Medium" panose="020B0603020102020204" pitchFamily="34" charset="0"/>
              </a:rPr>
              <a:t>admission</a:t>
            </a:r>
            <a:r>
              <a:rPr lang="en-CA" sz="3200" dirty="0">
                <a:latin typeface="Franklin Gothic Medium" panose="020B0603020102020204" pitchFamily="34" charset="0"/>
              </a:rPr>
              <a:t> and every </a:t>
            </a:r>
            <a:r>
              <a:rPr lang="en-CA" sz="3200" b="1" dirty="0">
                <a:latin typeface="Franklin Gothic Medium" panose="020B0603020102020204" pitchFamily="34" charset="0"/>
              </a:rPr>
              <a:t>4 weeks </a:t>
            </a:r>
            <a:r>
              <a:rPr lang="en-CA" sz="3200" dirty="0" smtClean="0">
                <a:latin typeface="Franklin Gothic Medium" panose="020B0603020102020204" pitchFamily="34" charset="0"/>
              </a:rPr>
              <a:t>thereafter.</a:t>
            </a:r>
          </a:p>
          <a:p>
            <a:pPr marL="457200" indent="-457200">
              <a:buFont typeface="Arial" panose="020B0604020202020204" pitchFamily="34" charset="0"/>
              <a:buChar char="•"/>
            </a:pPr>
            <a:r>
              <a:rPr lang="en-CA" sz="3200" dirty="0" smtClean="0">
                <a:latin typeface="Franklin Gothic Medium" panose="020B0603020102020204" pitchFamily="34" charset="0"/>
              </a:rPr>
              <a:t>Education program was innovative, engaging, and effective.</a:t>
            </a:r>
            <a:endParaRPr lang="en-CA" sz="3200" dirty="0">
              <a:latin typeface="Franklin Gothic Medium" panose="020B0603020102020204" pitchFamily="34" charset="0"/>
            </a:endParaRPr>
          </a:p>
          <a:p>
            <a:endParaRPr lang="en-CA" sz="3200" dirty="0"/>
          </a:p>
        </p:txBody>
      </p:sp>
      <p:sp>
        <p:nvSpPr>
          <p:cNvPr id="11" name="Text Placeholder 10"/>
          <p:cNvSpPr>
            <a:spLocks noGrp="1"/>
          </p:cNvSpPr>
          <p:nvPr>
            <p:ph type="body" sz="quarter" idx="27"/>
          </p:nvPr>
        </p:nvSpPr>
        <p:spPr>
          <a:xfrm>
            <a:off x="32864748" y="11274047"/>
            <a:ext cx="10047018" cy="1015655"/>
          </a:xfrm>
        </p:spPr>
        <p:txBody>
          <a:bodyPr/>
          <a:lstStyle/>
          <a:p>
            <a:r>
              <a:rPr lang="en-CA" sz="5400" dirty="0">
                <a:latin typeface="Franklin Gothic Medium" panose="020B0603020102020204" pitchFamily="34" charset="0"/>
              </a:rPr>
              <a:t>Sustainability Plan</a:t>
            </a:r>
            <a:endParaRPr lang="en-CA" sz="5400" dirty="0"/>
          </a:p>
        </p:txBody>
      </p:sp>
      <p:sp>
        <p:nvSpPr>
          <p:cNvPr id="12" name="Text Placeholder 11"/>
          <p:cNvSpPr>
            <a:spLocks noGrp="1"/>
          </p:cNvSpPr>
          <p:nvPr>
            <p:ph type="body" sz="quarter" idx="28"/>
          </p:nvPr>
        </p:nvSpPr>
        <p:spPr>
          <a:xfrm>
            <a:off x="33089203" y="12225246"/>
            <a:ext cx="10032747" cy="4479839"/>
          </a:xfrm>
        </p:spPr>
        <p:txBody>
          <a:bodyPr/>
          <a:lstStyle/>
          <a:p>
            <a:pPr marL="457200" indent="-457200">
              <a:buFont typeface="Arial" panose="020B0604020202020204" pitchFamily="34" charset="0"/>
              <a:buChar char="•"/>
            </a:pPr>
            <a:r>
              <a:rPr lang="en-US" sz="3200" dirty="0" smtClean="0">
                <a:latin typeface="Franklin Gothic Medium" panose="020B0603020102020204" pitchFamily="34" charset="0"/>
              </a:rPr>
              <a:t>Forming </a:t>
            </a:r>
            <a:r>
              <a:rPr lang="en-US" sz="3200" dirty="0">
                <a:latin typeface="Franklin Gothic Medium" panose="020B0603020102020204" pitchFamily="34" charset="0"/>
              </a:rPr>
              <a:t>a guiding coalition at organizational level to improve holistic wound </a:t>
            </a:r>
            <a:r>
              <a:rPr lang="en-US" sz="3200" dirty="0" smtClean="0">
                <a:latin typeface="Franklin Gothic Medium" panose="020B0603020102020204" pitchFamily="34" charset="0"/>
              </a:rPr>
              <a:t>care.</a:t>
            </a:r>
            <a:endParaRPr lang="en-US" sz="3200" dirty="0">
              <a:latin typeface="Franklin Gothic Medium" panose="020B0603020102020204" pitchFamily="34" charset="0"/>
            </a:endParaRPr>
          </a:p>
          <a:p>
            <a:pPr marL="457200" indent="-457200">
              <a:buFont typeface="Arial" panose="020B0604020202020204" pitchFamily="34" charset="0"/>
              <a:buChar char="•"/>
            </a:pPr>
            <a:r>
              <a:rPr lang="en-US" sz="3200" dirty="0">
                <a:latin typeface="Franklin Gothic Medium" panose="020B0603020102020204" pitchFamily="34" charset="0"/>
              </a:rPr>
              <a:t>Adding </a:t>
            </a:r>
            <a:r>
              <a:rPr lang="en-US" sz="3200" dirty="0" smtClean="0">
                <a:latin typeface="Franklin Gothic Medium" panose="020B0603020102020204" pitchFamily="34" charset="0"/>
              </a:rPr>
              <a:t>resources to the VHA online intranet to promote use.</a:t>
            </a:r>
          </a:p>
          <a:p>
            <a:pPr marL="457200" indent="-457200">
              <a:buFont typeface="Arial" panose="020B0604020202020204" pitchFamily="34" charset="0"/>
              <a:buChar char="•"/>
            </a:pPr>
            <a:r>
              <a:rPr lang="en-US" sz="3200" dirty="0" smtClean="0">
                <a:latin typeface="Franklin Gothic Medium" panose="020B0603020102020204" pitchFamily="34" charset="0"/>
              </a:rPr>
              <a:t>Adding </a:t>
            </a:r>
            <a:r>
              <a:rPr lang="en-US" sz="3200" dirty="0">
                <a:latin typeface="Franklin Gothic Medium" panose="020B0603020102020204" pitchFamily="34" charset="0"/>
              </a:rPr>
              <a:t>Quality of Life checklist to </a:t>
            </a:r>
            <a:r>
              <a:rPr lang="en-US" sz="3200" dirty="0" smtClean="0">
                <a:latin typeface="Franklin Gothic Medium" panose="020B0603020102020204" pitchFamily="34" charset="0"/>
              </a:rPr>
              <a:t>Electronic Medical Records for </a:t>
            </a:r>
            <a:r>
              <a:rPr lang="en-US" sz="3200" dirty="0">
                <a:latin typeface="Franklin Gothic Medium" panose="020B0603020102020204" pitchFamily="34" charset="0"/>
              </a:rPr>
              <a:t>nursing </a:t>
            </a:r>
            <a:r>
              <a:rPr lang="en-US" sz="3200" dirty="0" smtClean="0">
                <a:latin typeface="Franklin Gothic Medium" panose="020B0603020102020204" pitchFamily="34" charset="0"/>
              </a:rPr>
              <a:t>assessment.</a:t>
            </a:r>
            <a:endParaRPr lang="en-US" sz="3200" dirty="0">
              <a:latin typeface="Franklin Gothic Medium" panose="020B0603020102020204" pitchFamily="34" charset="0"/>
            </a:endParaRPr>
          </a:p>
          <a:p>
            <a:pPr marL="457200" indent="-457200">
              <a:buFont typeface="Arial" panose="020B0604020202020204" pitchFamily="34" charset="0"/>
              <a:buChar char="•"/>
            </a:pPr>
            <a:r>
              <a:rPr lang="en-US" sz="3200" dirty="0" smtClean="0">
                <a:latin typeface="Franklin Gothic Medium" panose="020B0603020102020204" pitchFamily="34" charset="0"/>
              </a:rPr>
              <a:t>Integrating holistic </a:t>
            </a:r>
            <a:r>
              <a:rPr lang="en-US" sz="3200" dirty="0">
                <a:latin typeface="Franklin Gothic Medium" panose="020B0603020102020204" pitchFamily="34" charset="0"/>
              </a:rPr>
              <a:t>wound </a:t>
            </a:r>
            <a:r>
              <a:rPr lang="en-US" sz="3200" dirty="0" smtClean="0">
                <a:latin typeface="Franklin Gothic Medium" panose="020B0603020102020204" pitchFamily="34" charset="0"/>
              </a:rPr>
              <a:t>care into nursing </a:t>
            </a:r>
            <a:r>
              <a:rPr lang="en-US" sz="3200" dirty="0">
                <a:latin typeface="Franklin Gothic Medium" panose="020B0603020102020204" pitchFamily="34" charset="0"/>
              </a:rPr>
              <a:t>orientation </a:t>
            </a:r>
            <a:r>
              <a:rPr lang="en-US" sz="3200" dirty="0" smtClean="0">
                <a:latin typeface="Franklin Gothic Medium" panose="020B0603020102020204" pitchFamily="34" charset="0"/>
              </a:rPr>
              <a:t>program.</a:t>
            </a:r>
            <a:endParaRPr lang="en-US" sz="3200" dirty="0">
              <a:latin typeface="Franklin Gothic Medium" panose="020B0603020102020204" pitchFamily="34" charset="0"/>
            </a:endParaRPr>
          </a:p>
          <a:p>
            <a:pPr marL="342900" indent="-342900">
              <a:buFont typeface="Arial" panose="020B0604020202020204" pitchFamily="34" charset="0"/>
              <a:buChar char="•"/>
            </a:pPr>
            <a:endParaRPr lang="en-CA" sz="2800" dirty="0"/>
          </a:p>
        </p:txBody>
      </p:sp>
      <p:sp>
        <p:nvSpPr>
          <p:cNvPr id="13" name="Text Placeholder 12"/>
          <p:cNvSpPr>
            <a:spLocks noGrp="1"/>
          </p:cNvSpPr>
          <p:nvPr>
            <p:ph type="body" sz="quarter" idx="29"/>
          </p:nvPr>
        </p:nvSpPr>
        <p:spPr>
          <a:xfrm>
            <a:off x="32922322" y="28000318"/>
            <a:ext cx="10047018" cy="800211"/>
          </a:xfrm>
        </p:spPr>
        <p:txBody>
          <a:bodyPr/>
          <a:lstStyle/>
          <a:p>
            <a:r>
              <a:rPr lang="en" sz="4000" dirty="0">
                <a:latin typeface="Franklin Gothic Medium" panose="020B0603020102020204" pitchFamily="34" charset="0"/>
              </a:rPr>
              <a:t>Acknowledgements</a:t>
            </a:r>
            <a:endParaRPr lang="en-CA" sz="4000" dirty="0"/>
          </a:p>
        </p:txBody>
      </p:sp>
      <p:sp>
        <p:nvSpPr>
          <p:cNvPr id="14" name="Text Placeholder 13"/>
          <p:cNvSpPr>
            <a:spLocks noGrp="1"/>
          </p:cNvSpPr>
          <p:nvPr>
            <p:ph type="body" sz="quarter" idx="30"/>
          </p:nvPr>
        </p:nvSpPr>
        <p:spPr>
          <a:xfrm>
            <a:off x="33029995" y="28601806"/>
            <a:ext cx="5203155" cy="3317809"/>
          </a:xfrm>
        </p:spPr>
        <p:txBody>
          <a:bodyPr/>
          <a:lstStyle/>
          <a:p>
            <a:pPr marL="457200" indent="-457200">
              <a:buFont typeface="Arial" panose="020B0604020202020204" pitchFamily="34" charset="0"/>
              <a:buChar char="•"/>
            </a:pPr>
            <a:r>
              <a:rPr lang="en-CA" sz="1600" dirty="0">
                <a:latin typeface="Franklin Gothic Medium" panose="020B0603020102020204" pitchFamily="34" charset="0"/>
              </a:rPr>
              <a:t>VHA Board of Directors</a:t>
            </a:r>
          </a:p>
          <a:p>
            <a:pPr marL="457200" indent="-457200">
              <a:buFont typeface="Arial" panose="020B0604020202020204" pitchFamily="34" charset="0"/>
              <a:buChar char="•"/>
            </a:pPr>
            <a:r>
              <a:rPr lang="en-CA" sz="1600" dirty="0">
                <a:latin typeface="Franklin Gothic Medium" panose="020B0603020102020204" pitchFamily="34" charset="0"/>
              </a:rPr>
              <a:t>VHA Research Fellowship Program</a:t>
            </a:r>
          </a:p>
          <a:p>
            <a:pPr marL="457200" indent="-457200">
              <a:buFont typeface="Arial" panose="020B0604020202020204" pitchFamily="34" charset="0"/>
              <a:buChar char="•"/>
            </a:pPr>
            <a:r>
              <a:rPr lang="en-CA" sz="1600" dirty="0">
                <a:latin typeface="Franklin Gothic Medium" panose="020B0603020102020204" pitchFamily="34" charset="0"/>
              </a:rPr>
              <a:t>The CAP/</a:t>
            </a:r>
            <a:r>
              <a:rPr lang="en-CA" sz="1600" dirty="0" err="1">
                <a:latin typeface="Franklin Gothic Medium" panose="020B0603020102020204" pitchFamily="34" charset="0"/>
              </a:rPr>
              <a:t>TAHSNp</a:t>
            </a:r>
            <a:r>
              <a:rPr lang="en-CA" sz="1600" dirty="0">
                <a:latin typeface="Franklin Gothic Medium" panose="020B0603020102020204" pitchFamily="34" charset="0"/>
              </a:rPr>
              <a:t> Fellowship Program</a:t>
            </a:r>
          </a:p>
          <a:p>
            <a:pPr marL="457200" indent="-457200">
              <a:buFont typeface="Arial" panose="020B0604020202020204" pitchFamily="34" charset="0"/>
              <a:buChar char="•"/>
            </a:pPr>
            <a:r>
              <a:rPr lang="en-CA" sz="1600" dirty="0">
                <a:latin typeface="Franklin Gothic Medium" panose="020B0603020102020204" pitchFamily="34" charset="0"/>
              </a:rPr>
              <a:t>Kathryn Nichol, PhD</a:t>
            </a:r>
          </a:p>
          <a:p>
            <a:pPr marL="457200" indent="-457200">
              <a:buFont typeface="Arial" panose="020B0604020202020204" pitchFamily="34" charset="0"/>
              <a:buChar char="•"/>
            </a:pPr>
            <a:r>
              <a:rPr lang="en-CA" sz="1600" dirty="0">
                <a:latin typeface="Franklin Gothic Medium" panose="020B0603020102020204" pitchFamily="34" charset="0"/>
              </a:rPr>
              <a:t>Sandra McKay, PhD</a:t>
            </a:r>
          </a:p>
          <a:p>
            <a:pPr marL="457200" indent="-457200">
              <a:buFont typeface="Arial" panose="020B0604020202020204" pitchFamily="34" charset="0"/>
              <a:buChar char="•"/>
            </a:pPr>
            <a:r>
              <a:rPr lang="en-CA" sz="1600" dirty="0" err="1">
                <a:latin typeface="Franklin Gothic Medium" panose="020B0603020102020204" pitchFamily="34" charset="0"/>
              </a:rPr>
              <a:t>Arlinda</a:t>
            </a:r>
            <a:r>
              <a:rPr lang="en-CA" sz="1600" dirty="0">
                <a:latin typeface="Franklin Gothic Medium" panose="020B0603020102020204" pitchFamily="34" charset="0"/>
              </a:rPr>
              <a:t> </a:t>
            </a:r>
            <a:r>
              <a:rPr lang="en-CA" sz="1600" dirty="0" err="1">
                <a:latin typeface="Franklin Gothic Medium" panose="020B0603020102020204" pitchFamily="34" charset="0"/>
              </a:rPr>
              <a:t>Ruco</a:t>
            </a:r>
            <a:r>
              <a:rPr lang="en-CA" sz="1600" dirty="0">
                <a:latin typeface="Franklin Gothic Medium" panose="020B0603020102020204" pitchFamily="34" charset="0"/>
              </a:rPr>
              <a:t>, MPH</a:t>
            </a:r>
          </a:p>
          <a:p>
            <a:pPr marL="457200" indent="-457200">
              <a:buFont typeface="Arial" panose="020B0604020202020204" pitchFamily="34" charset="0"/>
              <a:buChar char="•"/>
            </a:pPr>
            <a:r>
              <a:rPr lang="en-CA" sz="1600" dirty="0">
                <a:latin typeface="Franklin Gothic Medium" panose="020B0603020102020204" pitchFamily="34" charset="0"/>
              </a:rPr>
              <a:t>Sandra </a:t>
            </a:r>
            <a:r>
              <a:rPr lang="en-CA" sz="1600" dirty="0" err="1">
                <a:latin typeface="Franklin Gothic Medium" panose="020B0603020102020204" pitchFamily="34" charset="0"/>
              </a:rPr>
              <a:t>Wilczynska</a:t>
            </a:r>
            <a:r>
              <a:rPr lang="en-CA" sz="1600" dirty="0">
                <a:latin typeface="Franklin Gothic Medium" panose="020B0603020102020204" pitchFamily="34" charset="0"/>
              </a:rPr>
              <a:t>, RN BScN, CHPCN(C), </a:t>
            </a:r>
            <a:r>
              <a:rPr lang="en-CA" sz="1600" dirty="0" err="1">
                <a:latin typeface="Franklin Gothic Medium" panose="020B0603020102020204" pitchFamily="34" charset="0"/>
              </a:rPr>
              <a:t>MScN</a:t>
            </a:r>
            <a:r>
              <a:rPr lang="en-CA" sz="1600" dirty="0">
                <a:latin typeface="Franklin Gothic Medium" panose="020B0603020102020204" pitchFamily="34" charset="0"/>
              </a:rPr>
              <a:t> (</a:t>
            </a:r>
            <a:r>
              <a:rPr lang="en-CA" sz="1600" dirty="0" err="1">
                <a:latin typeface="Franklin Gothic Medium" panose="020B0603020102020204" pitchFamily="34" charset="0"/>
              </a:rPr>
              <a:t>cand</a:t>
            </a:r>
            <a:r>
              <a:rPr lang="en-CA" sz="1600" dirty="0">
                <a:latin typeface="Franklin Gothic Medium" panose="020B0603020102020204" pitchFamily="34" charset="0"/>
              </a:rPr>
              <a:t>)</a:t>
            </a:r>
          </a:p>
          <a:p>
            <a:pPr marL="457200" indent="-457200">
              <a:buFont typeface="Arial" panose="020B0604020202020204" pitchFamily="34" charset="0"/>
              <a:buChar char="•"/>
            </a:pPr>
            <a:r>
              <a:rPr lang="en-US" sz="1600" dirty="0">
                <a:latin typeface="Franklin Gothic Medium" panose="020B0603020102020204" pitchFamily="34" charset="0"/>
              </a:rPr>
              <a:t>Emily C King, PhD</a:t>
            </a:r>
          </a:p>
          <a:p>
            <a:pPr marL="457200" indent="-457200">
              <a:buFont typeface="Arial" panose="020B0604020202020204" pitchFamily="34" charset="0"/>
              <a:buChar char="•"/>
            </a:pPr>
            <a:r>
              <a:rPr lang="en-CA" sz="1600" dirty="0">
                <a:latin typeface="Franklin Gothic Medium" panose="020B0603020102020204" pitchFamily="34" charset="0"/>
              </a:rPr>
              <a:t>Allison Cooke RN, BScN, MHS (</a:t>
            </a:r>
            <a:r>
              <a:rPr lang="en-CA" sz="1600" dirty="0" err="1">
                <a:latin typeface="Franklin Gothic Medium" panose="020B0603020102020204" pitchFamily="34" charset="0"/>
              </a:rPr>
              <a:t>cand</a:t>
            </a:r>
            <a:r>
              <a:rPr lang="en-CA" sz="1600" dirty="0" smtClean="0">
                <a:latin typeface="Franklin Gothic Medium" panose="020B0603020102020204" pitchFamily="34" charset="0"/>
              </a:rPr>
              <a:t>)</a:t>
            </a:r>
            <a:endParaRPr lang="en-CA" sz="1600" dirty="0">
              <a:latin typeface="Franklin Gothic Medium" panose="020B0603020102020204" pitchFamily="34" charset="0"/>
            </a:endParaRPr>
          </a:p>
        </p:txBody>
      </p:sp>
      <p:sp>
        <p:nvSpPr>
          <p:cNvPr id="15" name="Text Placeholder 14"/>
          <p:cNvSpPr>
            <a:spLocks noGrp="1"/>
          </p:cNvSpPr>
          <p:nvPr>
            <p:ph type="body" sz="quarter" idx="96"/>
          </p:nvPr>
        </p:nvSpPr>
        <p:spPr>
          <a:xfrm>
            <a:off x="1086276" y="25540646"/>
            <a:ext cx="9721004" cy="6378970"/>
          </a:xfrm>
          <a:prstGeom prst="roundRect">
            <a:avLst/>
          </a:prstGeom>
          <a:ln>
            <a:solidFill>
              <a:schemeClr val="accent5"/>
            </a:solidFill>
          </a:ln>
        </p:spPr>
        <p:style>
          <a:lnRef idx="2">
            <a:schemeClr val="accent4"/>
          </a:lnRef>
          <a:fillRef idx="1">
            <a:schemeClr val="lt1"/>
          </a:fillRef>
          <a:effectRef idx="0">
            <a:schemeClr val="accent4"/>
          </a:effectRef>
          <a:fontRef idx="minor">
            <a:schemeClr val="dk1"/>
          </a:fontRef>
        </p:style>
        <p:txBody>
          <a:bodyPr/>
          <a:lstStyle/>
          <a:p>
            <a:r>
              <a:rPr lang="en-US" sz="3200" dirty="0" smtClean="0">
                <a:latin typeface="Franklin Gothic Medium" panose="020B0603020102020204" pitchFamily="34" charset="0"/>
              </a:rPr>
              <a:t>The aims </a:t>
            </a:r>
            <a:r>
              <a:rPr lang="en-US" sz="3200" dirty="0">
                <a:latin typeface="Franklin Gothic Medium" panose="020B0603020102020204" pitchFamily="34" charset="0"/>
              </a:rPr>
              <a:t>of this project are to increase: </a:t>
            </a:r>
            <a:endParaRPr lang="en-CA" sz="3200" dirty="0">
              <a:latin typeface="Franklin Gothic Medium" panose="020B0603020102020204" pitchFamily="34" charset="0"/>
            </a:endParaRPr>
          </a:p>
          <a:p>
            <a:pPr marL="571500" lvl="0" indent="-571500">
              <a:buFont typeface="Arial" panose="020B0604020202020204" pitchFamily="34" charset="0"/>
              <a:buChar char="•"/>
            </a:pPr>
            <a:r>
              <a:rPr lang="en-US" sz="3200" dirty="0">
                <a:latin typeface="Franklin Gothic Medium" panose="020B0603020102020204" pitchFamily="34" charset="0"/>
              </a:rPr>
              <a:t>w</a:t>
            </a:r>
            <a:r>
              <a:rPr lang="en-US" sz="3200" dirty="0" smtClean="0">
                <a:latin typeface="Franklin Gothic Medium" panose="020B0603020102020204" pitchFamily="34" charset="0"/>
              </a:rPr>
              <a:t>ound related QoL </a:t>
            </a:r>
            <a:r>
              <a:rPr lang="en-US" sz="3200" dirty="0">
                <a:latin typeface="Franklin Gothic Medium" panose="020B0603020102020204" pitchFamily="34" charset="0"/>
              </a:rPr>
              <a:t>(</a:t>
            </a:r>
            <a:r>
              <a:rPr lang="en-US" sz="3200" dirty="0" smtClean="0">
                <a:latin typeface="Franklin Gothic Medium" panose="020B0603020102020204" pitchFamily="34" charset="0"/>
              </a:rPr>
              <a:t>wellbeing</a:t>
            </a:r>
            <a:r>
              <a:rPr lang="en-US" sz="3200" dirty="0">
                <a:latin typeface="Franklin Gothic Medium" panose="020B0603020102020204" pitchFamily="34" charset="0"/>
              </a:rPr>
              <a:t>) by 25</a:t>
            </a:r>
            <a:r>
              <a:rPr lang="en-US" sz="3200" dirty="0" smtClean="0">
                <a:latin typeface="Franklin Gothic Medium" panose="020B0603020102020204" pitchFamily="34" charset="0"/>
              </a:rPr>
              <a:t>%,</a:t>
            </a:r>
            <a:endParaRPr lang="en-CA" sz="3200" dirty="0">
              <a:latin typeface="Franklin Gothic Medium" panose="020B0603020102020204" pitchFamily="34" charset="0"/>
            </a:endParaRPr>
          </a:p>
          <a:p>
            <a:pPr marL="571500" lvl="0" indent="-571500">
              <a:buFont typeface="Arial" panose="020B0604020202020204" pitchFamily="34" charset="0"/>
              <a:buChar char="•"/>
            </a:pPr>
            <a:r>
              <a:rPr lang="en-US" sz="3200" dirty="0">
                <a:latin typeface="Franklin Gothic Medium" panose="020B0603020102020204" pitchFamily="34" charset="0"/>
              </a:rPr>
              <a:t>w</a:t>
            </a:r>
            <a:r>
              <a:rPr lang="en-US" sz="3200" dirty="0" smtClean="0">
                <a:latin typeface="Franklin Gothic Medium" panose="020B0603020102020204" pitchFamily="34" charset="0"/>
              </a:rPr>
              <a:t>ound </a:t>
            </a:r>
            <a:r>
              <a:rPr lang="en-US" sz="3200" dirty="0">
                <a:latin typeface="Franklin Gothic Medium" panose="020B0603020102020204" pitchFamily="34" charset="0"/>
              </a:rPr>
              <a:t>related QoL (physical symptoms and daily living) by 25</a:t>
            </a:r>
            <a:r>
              <a:rPr lang="en-US" sz="3200" dirty="0" smtClean="0">
                <a:latin typeface="Franklin Gothic Medium" panose="020B0603020102020204" pitchFamily="34" charset="0"/>
              </a:rPr>
              <a:t>%,</a:t>
            </a:r>
            <a:endParaRPr lang="en-CA" sz="3200" dirty="0">
              <a:latin typeface="Franklin Gothic Medium" panose="020B0603020102020204" pitchFamily="34" charset="0"/>
            </a:endParaRPr>
          </a:p>
          <a:p>
            <a:pPr marL="571500" lvl="0" indent="-571500">
              <a:buFont typeface="Arial" panose="020B0604020202020204" pitchFamily="34" charset="0"/>
              <a:buChar char="•"/>
            </a:pPr>
            <a:r>
              <a:rPr lang="en-US" sz="3200" dirty="0">
                <a:latin typeface="Franklin Gothic Medium" panose="020B0603020102020204" pitchFamily="34" charset="0"/>
              </a:rPr>
              <a:t>w</a:t>
            </a:r>
            <a:r>
              <a:rPr lang="en-US" sz="3200" dirty="0" smtClean="0">
                <a:latin typeface="Franklin Gothic Medium" panose="020B0603020102020204" pitchFamily="34" charset="0"/>
              </a:rPr>
              <a:t>ould </a:t>
            </a:r>
            <a:r>
              <a:rPr lang="en-US" sz="3200" dirty="0">
                <a:latin typeface="Franklin Gothic Medium" panose="020B0603020102020204" pitchFamily="34" charset="0"/>
              </a:rPr>
              <a:t>related overall QoL by 25</a:t>
            </a:r>
            <a:r>
              <a:rPr lang="en-US" sz="3200" dirty="0" smtClean="0">
                <a:latin typeface="Franklin Gothic Medium" panose="020B0603020102020204" pitchFamily="34" charset="0"/>
              </a:rPr>
              <a:t>%, and</a:t>
            </a:r>
            <a:endParaRPr lang="en-CA" sz="3200" dirty="0">
              <a:latin typeface="Franklin Gothic Medium" panose="020B0603020102020204" pitchFamily="34" charset="0"/>
            </a:endParaRPr>
          </a:p>
          <a:p>
            <a:pPr marL="571500" lvl="0" indent="-571500">
              <a:buFont typeface="Arial" panose="020B0604020202020204" pitchFamily="34" charset="0"/>
              <a:buChar char="•"/>
            </a:pPr>
            <a:r>
              <a:rPr lang="en-US" sz="3200" dirty="0">
                <a:latin typeface="Franklin Gothic Medium" panose="020B0603020102020204" pitchFamily="34" charset="0"/>
              </a:rPr>
              <a:t>r</a:t>
            </a:r>
            <a:r>
              <a:rPr lang="en-US" sz="3200" dirty="0" smtClean="0">
                <a:latin typeface="Franklin Gothic Medium" panose="020B0603020102020204" pitchFamily="34" charset="0"/>
              </a:rPr>
              <a:t>eferrals </a:t>
            </a:r>
            <a:r>
              <a:rPr lang="en-US" sz="3200" dirty="0">
                <a:latin typeface="Franklin Gothic Medium" panose="020B0603020102020204" pitchFamily="34" charset="0"/>
              </a:rPr>
              <a:t>to inter-professional team members by 20% </a:t>
            </a:r>
            <a:endParaRPr lang="en-CA" sz="3200" dirty="0">
              <a:latin typeface="Franklin Gothic Medium" panose="020B0603020102020204" pitchFamily="34" charset="0"/>
            </a:endParaRPr>
          </a:p>
          <a:p>
            <a:r>
              <a:rPr lang="en-US" sz="3200" dirty="0">
                <a:latin typeface="Franklin Gothic Medium" panose="020B0603020102020204" pitchFamily="34" charset="0"/>
              </a:rPr>
              <a:t>i</a:t>
            </a:r>
            <a:r>
              <a:rPr lang="en-US" sz="3200" dirty="0" smtClean="0">
                <a:latin typeface="Franklin Gothic Medium" panose="020B0603020102020204" pitchFamily="34" charset="0"/>
              </a:rPr>
              <a:t>n </a:t>
            </a:r>
            <a:r>
              <a:rPr lang="en-US" sz="3200" dirty="0">
                <a:latin typeface="Franklin Gothic Medium" panose="020B0603020102020204" pitchFamily="34" charset="0"/>
              </a:rPr>
              <a:t>clients with diabetes, arterial, and/or venous leg ulcer referring to the North Nursing Clinic by March 1</a:t>
            </a:r>
            <a:r>
              <a:rPr lang="en-US" sz="3200" baseline="30000" dirty="0">
                <a:latin typeface="Franklin Gothic Medium" panose="020B0603020102020204" pitchFamily="34" charset="0"/>
              </a:rPr>
              <a:t>st</a:t>
            </a:r>
            <a:r>
              <a:rPr lang="en-US" sz="3200" dirty="0">
                <a:latin typeface="Franklin Gothic Medium" panose="020B0603020102020204" pitchFamily="34" charset="0"/>
              </a:rPr>
              <a:t>, 2020</a:t>
            </a:r>
            <a:r>
              <a:rPr lang="en-US" sz="3200" dirty="0" smtClean="0">
                <a:latin typeface="Franklin Gothic Medium" panose="020B0603020102020204" pitchFamily="34" charset="0"/>
              </a:rPr>
              <a:t>.</a:t>
            </a:r>
            <a:endParaRPr lang="en-CA" sz="3200" dirty="0">
              <a:latin typeface="Franklin Gothic Medium" panose="020B0603020102020204" pitchFamily="34" charset="0"/>
            </a:endParaRPr>
          </a:p>
          <a:p>
            <a:endParaRPr lang="en-CA" sz="2800" dirty="0"/>
          </a:p>
        </p:txBody>
      </p:sp>
      <p:sp>
        <p:nvSpPr>
          <p:cNvPr id="16" name="Text Placeholder 15"/>
          <p:cNvSpPr>
            <a:spLocks noGrp="1"/>
          </p:cNvSpPr>
          <p:nvPr>
            <p:ph type="body" sz="quarter" idx="150"/>
          </p:nvPr>
        </p:nvSpPr>
        <p:spPr/>
        <p:txBody>
          <a:bodyPr>
            <a:noAutofit/>
          </a:bodyPr>
          <a:lstStyle/>
          <a:p>
            <a:r>
              <a:rPr lang="en-US" sz="4000" b="1" dirty="0">
                <a:latin typeface="+mn-lt"/>
              </a:rPr>
              <a:t>TAHSNp Health Professions Innovation Fellowship Program, </a:t>
            </a:r>
            <a:endParaRPr lang="en-US" sz="4000" b="1" dirty="0" smtClean="0">
              <a:latin typeface="+mn-lt"/>
            </a:endParaRPr>
          </a:p>
          <a:p>
            <a:r>
              <a:rPr lang="en-CA" sz="4000" b="1" dirty="0" smtClean="0">
                <a:latin typeface="+mn-lt"/>
              </a:rPr>
              <a:t>Toronto </a:t>
            </a:r>
            <a:r>
              <a:rPr lang="en-CA" sz="4000" b="1" dirty="0">
                <a:latin typeface="+mn-lt"/>
              </a:rPr>
              <a:t>Central </a:t>
            </a:r>
            <a:r>
              <a:rPr lang="en-CA" sz="4000" b="1" dirty="0" smtClean="0">
                <a:latin typeface="+mn-lt"/>
              </a:rPr>
              <a:t>Team VHA Home HealthCare</a:t>
            </a:r>
            <a:endParaRPr lang="en-CA" sz="4000" b="1" dirty="0">
              <a:latin typeface="+mn-lt"/>
            </a:endParaRPr>
          </a:p>
          <a:p>
            <a:endParaRPr lang="en-CA" sz="2000" dirty="0">
              <a:latin typeface="+mn-lt"/>
            </a:endParaRPr>
          </a:p>
        </p:txBody>
      </p:sp>
      <p:sp>
        <p:nvSpPr>
          <p:cNvPr id="17" name="Text Placeholder 16"/>
          <p:cNvSpPr>
            <a:spLocks noGrp="1"/>
          </p:cNvSpPr>
          <p:nvPr>
            <p:ph type="body" sz="quarter" idx="151"/>
          </p:nvPr>
        </p:nvSpPr>
        <p:spPr/>
        <p:txBody>
          <a:bodyPr>
            <a:normAutofit fontScale="92500" lnSpcReduction="10000"/>
          </a:bodyPr>
          <a:lstStyle/>
          <a:p>
            <a:r>
              <a:rPr lang="en-CA" b="1" dirty="0">
                <a:latin typeface="+mn-lt"/>
              </a:rPr>
              <a:t>Marzieh Moattari</a:t>
            </a:r>
            <a:r>
              <a:rPr lang="en-CA" b="1" dirty="0" smtClean="0">
                <a:latin typeface="+mn-lt"/>
              </a:rPr>
              <a:t>,  </a:t>
            </a:r>
            <a:r>
              <a:rPr lang="en-CA" b="1" dirty="0">
                <a:latin typeface="+mn-lt"/>
              </a:rPr>
              <a:t>RN, BSc., </a:t>
            </a:r>
            <a:r>
              <a:rPr lang="en-CA" b="1" dirty="0" err="1" smtClean="0">
                <a:latin typeface="+mn-lt"/>
              </a:rPr>
              <a:t>M.Sc.N</a:t>
            </a:r>
            <a:r>
              <a:rPr lang="en-CA" b="1" dirty="0" smtClean="0">
                <a:latin typeface="+mn-lt"/>
              </a:rPr>
              <a:t>, M.Sc.ME, Ph.D.</a:t>
            </a:r>
            <a:endParaRPr lang="en-CA" b="1" dirty="0">
              <a:latin typeface="+mn-lt"/>
            </a:endParaRPr>
          </a:p>
        </p:txBody>
      </p:sp>
      <p:sp>
        <p:nvSpPr>
          <p:cNvPr id="18" name="Text Placeholder 17"/>
          <p:cNvSpPr>
            <a:spLocks noGrp="1"/>
          </p:cNvSpPr>
          <p:nvPr>
            <p:ph type="body" sz="quarter" idx="153"/>
          </p:nvPr>
        </p:nvSpPr>
        <p:spPr>
          <a:xfrm>
            <a:off x="5384643" y="431712"/>
            <a:ext cx="32635661" cy="1637973"/>
          </a:xfrm>
        </p:spPr>
        <p:txBody>
          <a:bodyPr>
            <a:noAutofit/>
          </a:bodyPr>
          <a:lstStyle/>
          <a:p>
            <a:r>
              <a:rPr lang="en" sz="9600" b="1" dirty="0"/>
              <a:t>Whole vs Hole: </a:t>
            </a:r>
            <a:r>
              <a:rPr lang="en" sz="8800" b="1" dirty="0" smtClean="0"/>
              <a:t>Enabling Nurses to Apply Wholistic Wound Care </a:t>
            </a:r>
            <a:endParaRPr lang="en-CA" sz="8800" dirty="0"/>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94238" y="465813"/>
            <a:ext cx="4171839" cy="3772939"/>
          </a:xfrm>
          <a:prstGeom prst="rect">
            <a:avLst/>
          </a:prstGeom>
        </p:spPr>
      </p:pic>
      <p:graphicFrame>
        <p:nvGraphicFramePr>
          <p:cNvPr id="21" name="Diagram 20"/>
          <p:cNvGraphicFramePr/>
          <p:nvPr>
            <p:extLst>
              <p:ext uri="{D42A27DB-BD31-4B8C-83A1-F6EECF244321}">
                <p14:modId xmlns:p14="http://schemas.microsoft.com/office/powerpoint/2010/main" val="3840757979"/>
              </p:ext>
            </p:extLst>
          </p:nvPr>
        </p:nvGraphicFramePr>
        <p:xfrm>
          <a:off x="1211653" y="18059672"/>
          <a:ext cx="9281728" cy="63725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50124" y="15703187"/>
            <a:ext cx="2184318" cy="2073758"/>
          </a:xfrm>
          <a:prstGeom prst="rect">
            <a:avLst/>
          </a:prstGeom>
        </p:spPr>
      </p:pic>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67253" y="15703187"/>
            <a:ext cx="2360382" cy="2073758"/>
          </a:xfrm>
          <a:prstGeom prst="rect">
            <a:avLst/>
          </a:prstGeom>
        </p:spPr>
      </p:pic>
      <p:pic>
        <p:nvPicPr>
          <p:cNvPr id="24" name="Picture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92828" y="15697435"/>
            <a:ext cx="2224338" cy="2072313"/>
          </a:xfrm>
          <a:prstGeom prst="rect">
            <a:avLst/>
          </a:prstGeom>
        </p:spPr>
      </p:pic>
      <p:graphicFrame>
        <p:nvGraphicFramePr>
          <p:cNvPr id="43" name="Diagram 42"/>
          <p:cNvGraphicFramePr/>
          <p:nvPr>
            <p:extLst>
              <p:ext uri="{D42A27DB-BD31-4B8C-83A1-F6EECF244321}">
                <p14:modId xmlns:p14="http://schemas.microsoft.com/office/powerpoint/2010/main" val="1908986093"/>
              </p:ext>
            </p:extLst>
          </p:nvPr>
        </p:nvGraphicFramePr>
        <p:xfrm>
          <a:off x="18699175" y="7532935"/>
          <a:ext cx="6886401" cy="494147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4" name="TextBox 43"/>
          <p:cNvSpPr txBox="1"/>
          <p:nvPr/>
        </p:nvSpPr>
        <p:spPr>
          <a:xfrm>
            <a:off x="26546979" y="12198021"/>
            <a:ext cx="4420760" cy="1077218"/>
          </a:xfrm>
          <a:prstGeom prst="rect">
            <a:avLst/>
          </a:prstGeom>
          <a:solidFill>
            <a:schemeClr val="accent5">
              <a:lumMod val="20000"/>
              <a:lumOff val="80000"/>
            </a:schemeClr>
          </a:solidFill>
        </p:spPr>
        <p:txBody>
          <a:bodyPr wrap="square" rtlCol="0">
            <a:spAutoFit/>
          </a:bodyPr>
          <a:lstStyle/>
          <a:p>
            <a:pPr algn="ctr"/>
            <a:r>
              <a:rPr lang="en-US" sz="3200" dirty="0">
                <a:solidFill>
                  <a:schemeClr val="accent5">
                    <a:lumMod val="50000"/>
                  </a:schemeClr>
                </a:solidFill>
                <a:latin typeface="Franklin Gothic Medium" panose="020B0603020102020204" pitchFamily="34" charset="0"/>
              </a:rPr>
              <a:t>P</a:t>
            </a:r>
            <a:r>
              <a:rPr lang="en-US" sz="3200" dirty="0" smtClean="0">
                <a:solidFill>
                  <a:schemeClr val="accent5">
                    <a:lumMod val="50000"/>
                  </a:schemeClr>
                </a:solidFill>
                <a:latin typeface="Franklin Gothic Medium" panose="020B0603020102020204" pitchFamily="34" charset="0"/>
              </a:rPr>
              <a:t>atient engagement in self-assessment of QoL</a:t>
            </a:r>
            <a:r>
              <a:rPr lang="en-US" sz="3200" baseline="30000" dirty="0" smtClean="0">
                <a:solidFill>
                  <a:schemeClr val="accent5">
                    <a:lumMod val="50000"/>
                  </a:schemeClr>
                </a:solidFill>
                <a:latin typeface="Franklin Gothic Medium" panose="020B0603020102020204" pitchFamily="34" charset="0"/>
              </a:rPr>
              <a:t>5</a:t>
            </a:r>
            <a:endParaRPr lang="en-US" sz="3200" dirty="0">
              <a:solidFill>
                <a:schemeClr val="accent5">
                  <a:lumMod val="50000"/>
                </a:schemeClr>
              </a:solidFill>
              <a:latin typeface="Franklin Gothic Medium" panose="020B0603020102020204" pitchFamily="34" charset="0"/>
            </a:endParaRPr>
          </a:p>
        </p:txBody>
      </p:sp>
      <p:sp>
        <p:nvSpPr>
          <p:cNvPr id="45" name="TextBox 44"/>
          <p:cNvSpPr txBox="1"/>
          <p:nvPr/>
        </p:nvSpPr>
        <p:spPr>
          <a:xfrm>
            <a:off x="26422343" y="13686105"/>
            <a:ext cx="5384511" cy="1815882"/>
          </a:xfrm>
          <a:prstGeom prst="rect">
            <a:avLst/>
          </a:prstGeom>
          <a:solidFill>
            <a:schemeClr val="accent5">
              <a:lumMod val="20000"/>
              <a:lumOff val="80000"/>
            </a:schemeClr>
          </a:solidFill>
        </p:spPr>
        <p:txBody>
          <a:bodyPr wrap="square" rtlCol="0">
            <a:spAutoFit/>
          </a:bodyPr>
          <a:lstStyle/>
          <a:p>
            <a:pPr marL="284400" indent="-284400">
              <a:buFont typeface="Arial" panose="020B0604020202020204" pitchFamily="34" charset="0"/>
              <a:buChar char="•"/>
            </a:pPr>
            <a:r>
              <a:rPr lang="en-US" sz="2800" dirty="0" smtClean="0">
                <a:solidFill>
                  <a:schemeClr val="accent5">
                    <a:lumMod val="50000"/>
                  </a:schemeClr>
                </a:solidFill>
                <a:latin typeface="Franklin Gothic Medium" panose="020B0603020102020204" pitchFamily="34" charset="0"/>
              </a:rPr>
              <a:t>Clients were asked to self-asses using QoL checklist</a:t>
            </a:r>
          </a:p>
          <a:p>
            <a:pPr marL="284400" indent="-284400">
              <a:buFont typeface="Arial" panose="020B0604020202020204" pitchFamily="34" charset="0"/>
              <a:buChar char="•"/>
            </a:pPr>
            <a:r>
              <a:rPr lang="en-US" sz="2800" dirty="0" smtClean="0">
                <a:solidFill>
                  <a:schemeClr val="accent5">
                    <a:lumMod val="50000"/>
                  </a:schemeClr>
                </a:solidFill>
                <a:latin typeface="Franklin Gothic Medium" panose="020B0603020102020204" pitchFamily="34" charset="0"/>
              </a:rPr>
              <a:t>Nurses to include results in their intervention plan</a:t>
            </a:r>
          </a:p>
        </p:txBody>
      </p:sp>
      <p:sp>
        <p:nvSpPr>
          <p:cNvPr id="46" name="Rounded Rectangle 45"/>
          <p:cNvSpPr/>
          <p:nvPr/>
        </p:nvSpPr>
        <p:spPr>
          <a:xfrm>
            <a:off x="25869899" y="7575254"/>
            <a:ext cx="3040379" cy="4391459"/>
          </a:xfrm>
          <a:prstGeom prst="roundRect">
            <a:avLst>
              <a:gd name="adj" fmla="val 10000"/>
            </a:avLst>
          </a:prstGeom>
          <a:blipFill rotWithShape="1">
            <a:blip r:embed="rId18"/>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47" name="Picture 46"/>
          <p:cNvPicPr>
            <a:picLocks noChangeAspect="1"/>
          </p:cNvPicPr>
          <p:nvPr/>
        </p:nvPicPr>
        <p:blipFill rotWithShape="1">
          <a:blip r:embed="rId19" cstate="print">
            <a:extLst>
              <a:ext uri="{28A0092B-C50C-407E-A947-70E740481C1C}">
                <a14:useLocalDpi xmlns:a14="http://schemas.microsoft.com/office/drawing/2010/main" val="0"/>
              </a:ext>
            </a:extLst>
          </a:blip>
          <a:srcRect l="28940" t="11324" r="38560" b="5186"/>
          <a:stretch/>
        </p:blipFill>
        <p:spPr>
          <a:xfrm>
            <a:off x="29040436" y="7608816"/>
            <a:ext cx="2974365" cy="4383772"/>
          </a:xfrm>
          <a:prstGeom prst="rect">
            <a:avLst/>
          </a:prstGeom>
        </p:spPr>
      </p:pic>
      <p:sp>
        <p:nvSpPr>
          <p:cNvPr id="49" name="TextBox 48"/>
          <p:cNvSpPr txBox="1"/>
          <p:nvPr/>
        </p:nvSpPr>
        <p:spPr>
          <a:xfrm>
            <a:off x="12232916" y="12124193"/>
            <a:ext cx="4986411" cy="1569660"/>
          </a:xfrm>
          <a:prstGeom prst="rect">
            <a:avLst/>
          </a:prstGeom>
          <a:solidFill>
            <a:schemeClr val="accent5">
              <a:lumMod val="20000"/>
              <a:lumOff val="80000"/>
            </a:schemeClr>
          </a:solidFill>
        </p:spPr>
        <p:txBody>
          <a:bodyPr wrap="square" rtlCol="0">
            <a:spAutoFit/>
          </a:bodyPr>
          <a:lstStyle/>
          <a:p>
            <a:pPr lvl="0" algn="ctr"/>
            <a:r>
              <a:rPr lang="en-US" sz="3200" dirty="0">
                <a:solidFill>
                  <a:schemeClr val="accent5">
                    <a:lumMod val="50000"/>
                  </a:schemeClr>
                </a:solidFill>
                <a:latin typeface="Franklin Gothic Medium" panose="020B0603020102020204" pitchFamily="34" charset="0"/>
              </a:rPr>
              <a:t>Equipping n</a:t>
            </a:r>
            <a:r>
              <a:rPr lang="en-US" sz="3200" dirty="0" smtClean="0">
                <a:solidFill>
                  <a:schemeClr val="accent5">
                    <a:lumMod val="50000"/>
                  </a:schemeClr>
                </a:solidFill>
                <a:latin typeface="Franklin Gothic Medium" panose="020B0603020102020204" pitchFamily="34" charset="0"/>
              </a:rPr>
              <a:t>urses </a:t>
            </a:r>
            <a:r>
              <a:rPr lang="en-US" sz="3200" dirty="0">
                <a:solidFill>
                  <a:schemeClr val="accent5">
                    <a:lumMod val="50000"/>
                  </a:schemeClr>
                </a:solidFill>
                <a:latin typeface="Franklin Gothic Medium" panose="020B0603020102020204" pitchFamily="34" charset="0"/>
              </a:rPr>
              <a:t>with </a:t>
            </a:r>
            <a:r>
              <a:rPr lang="en-US" sz="3200" dirty="0" smtClean="0">
                <a:solidFill>
                  <a:schemeClr val="accent5">
                    <a:lumMod val="50000"/>
                  </a:schemeClr>
                </a:solidFill>
                <a:latin typeface="Franklin Gothic Medium" panose="020B0603020102020204" pitchFamily="34" charset="0"/>
              </a:rPr>
              <a:t>decision </a:t>
            </a:r>
            <a:r>
              <a:rPr lang="en-US" sz="3200" dirty="0">
                <a:solidFill>
                  <a:schemeClr val="accent5">
                    <a:lumMod val="50000"/>
                  </a:schemeClr>
                </a:solidFill>
                <a:latin typeface="Franklin Gothic Medium" panose="020B0603020102020204" pitchFamily="34" charset="0"/>
              </a:rPr>
              <a:t>m</a:t>
            </a:r>
            <a:r>
              <a:rPr lang="en-US" sz="3200" dirty="0" smtClean="0">
                <a:solidFill>
                  <a:schemeClr val="accent5">
                    <a:lumMod val="50000"/>
                  </a:schemeClr>
                </a:solidFill>
                <a:latin typeface="Franklin Gothic Medium" panose="020B0603020102020204" pitchFamily="34" charset="0"/>
              </a:rPr>
              <a:t>aking </a:t>
            </a:r>
            <a:r>
              <a:rPr lang="en-US" sz="3200" dirty="0">
                <a:solidFill>
                  <a:schemeClr val="accent5">
                    <a:lumMod val="50000"/>
                  </a:schemeClr>
                </a:solidFill>
                <a:latin typeface="Franklin Gothic Medium" panose="020B0603020102020204" pitchFamily="34" charset="0"/>
              </a:rPr>
              <a:t>s</a:t>
            </a:r>
            <a:r>
              <a:rPr lang="en-US" sz="3200" dirty="0" smtClean="0">
                <a:solidFill>
                  <a:schemeClr val="accent5">
                    <a:lumMod val="50000"/>
                  </a:schemeClr>
                </a:solidFill>
                <a:latin typeface="Franklin Gothic Medium" panose="020B0603020102020204" pitchFamily="34" charset="0"/>
              </a:rPr>
              <a:t>upport tools to choose dressing</a:t>
            </a:r>
            <a:r>
              <a:rPr lang="en-US" sz="3200" baseline="30000" dirty="0" smtClean="0">
                <a:solidFill>
                  <a:schemeClr val="accent5">
                    <a:lumMod val="50000"/>
                  </a:schemeClr>
                </a:solidFill>
                <a:latin typeface="Franklin Gothic Medium" panose="020B0603020102020204" pitchFamily="34" charset="0"/>
              </a:rPr>
              <a:t>3</a:t>
            </a:r>
            <a:endParaRPr lang="en-US" sz="3200" dirty="0">
              <a:solidFill>
                <a:schemeClr val="accent5">
                  <a:lumMod val="50000"/>
                </a:schemeClr>
              </a:solidFill>
              <a:latin typeface="Franklin Gothic Medium" panose="020B0603020102020204" pitchFamily="34" charset="0"/>
            </a:endParaRPr>
          </a:p>
        </p:txBody>
      </p:sp>
      <p:sp>
        <p:nvSpPr>
          <p:cNvPr id="50" name="TextBox 49"/>
          <p:cNvSpPr txBox="1"/>
          <p:nvPr/>
        </p:nvSpPr>
        <p:spPr>
          <a:xfrm>
            <a:off x="13137624" y="13809289"/>
            <a:ext cx="3424670" cy="1384995"/>
          </a:xfrm>
          <a:prstGeom prst="rect">
            <a:avLst/>
          </a:prstGeom>
          <a:solidFill>
            <a:schemeClr val="accent5">
              <a:lumMod val="20000"/>
              <a:lumOff val="80000"/>
            </a:schemeClr>
          </a:solidFill>
        </p:spPr>
        <p:txBody>
          <a:bodyPr wrap="square" rtlCol="0">
            <a:spAutoFit/>
          </a:bodyPr>
          <a:lstStyle/>
          <a:p>
            <a:pPr marL="285750" indent="-285750">
              <a:buFont typeface="Arial" panose="020B0604020202020204" pitchFamily="34" charset="0"/>
              <a:buChar char="•"/>
            </a:pPr>
            <a:r>
              <a:rPr lang="en-US" sz="2800" dirty="0" smtClean="0">
                <a:solidFill>
                  <a:schemeClr val="accent5">
                    <a:lumMod val="50000"/>
                  </a:schemeClr>
                </a:solidFill>
                <a:latin typeface="Franklin Gothic Medium" panose="020B0603020102020204" pitchFamily="34" charset="0"/>
              </a:rPr>
              <a:t>WounDS App</a:t>
            </a:r>
          </a:p>
          <a:p>
            <a:pPr marL="285750" indent="-285750">
              <a:buFont typeface="Arial" panose="020B0604020202020204" pitchFamily="34" charset="0"/>
              <a:buChar char="•"/>
            </a:pPr>
            <a:r>
              <a:rPr lang="en-US" sz="2800" dirty="0" smtClean="0">
                <a:solidFill>
                  <a:schemeClr val="accent5">
                    <a:lumMod val="50000"/>
                  </a:schemeClr>
                </a:solidFill>
                <a:latin typeface="Franklin Gothic Medium" panose="020B0603020102020204" pitchFamily="34" charset="0"/>
              </a:rPr>
              <a:t>T.I.M.E. framework</a:t>
            </a:r>
            <a:r>
              <a:rPr lang="en-US" sz="2800" baseline="30000" dirty="0">
                <a:solidFill>
                  <a:schemeClr val="accent5">
                    <a:lumMod val="50000"/>
                  </a:schemeClr>
                </a:solidFill>
                <a:latin typeface="Franklin Gothic Medium" panose="020B0603020102020204" pitchFamily="34" charset="0"/>
              </a:rPr>
              <a:t>4</a:t>
            </a:r>
            <a:endParaRPr lang="en-US" sz="2800" dirty="0" smtClean="0">
              <a:solidFill>
                <a:schemeClr val="accent5">
                  <a:lumMod val="50000"/>
                </a:schemeClr>
              </a:solidFill>
              <a:latin typeface="Franklin Gothic Medium" panose="020B0603020102020204" pitchFamily="34" charset="0"/>
            </a:endParaRPr>
          </a:p>
          <a:p>
            <a:pPr marL="285750" indent="-285750">
              <a:buFont typeface="Arial" panose="020B0604020202020204" pitchFamily="34" charset="0"/>
              <a:buChar char="•"/>
            </a:pPr>
            <a:r>
              <a:rPr lang="en-US" sz="2800" dirty="0" smtClean="0">
                <a:solidFill>
                  <a:schemeClr val="accent5">
                    <a:lumMod val="50000"/>
                  </a:schemeClr>
                </a:solidFill>
                <a:latin typeface="Franklin Gothic Medium" panose="020B0603020102020204" pitchFamily="34" charset="0"/>
              </a:rPr>
              <a:t>Product Picker </a:t>
            </a:r>
            <a:endParaRPr lang="en-US" sz="2800" dirty="0">
              <a:solidFill>
                <a:schemeClr val="accent5">
                  <a:lumMod val="50000"/>
                </a:schemeClr>
              </a:solidFill>
              <a:latin typeface="Franklin Gothic Medium" panose="020B0603020102020204" pitchFamily="34" charset="0"/>
            </a:endParaRPr>
          </a:p>
        </p:txBody>
      </p:sp>
      <p:sp>
        <p:nvSpPr>
          <p:cNvPr id="51" name="Rounded Rectangle 50"/>
          <p:cNvSpPr/>
          <p:nvPr/>
        </p:nvSpPr>
        <p:spPr>
          <a:xfrm>
            <a:off x="11970936" y="7783468"/>
            <a:ext cx="3171538" cy="4175559"/>
          </a:xfrm>
          <a:prstGeom prst="roundRect">
            <a:avLst>
              <a:gd name="adj" fmla="val 10000"/>
            </a:avLst>
          </a:prstGeom>
          <a:blipFill rotWithShape="1">
            <a:blip r:embed="rId20"/>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2" name="TextBox 51"/>
          <p:cNvSpPr txBox="1"/>
          <p:nvPr/>
        </p:nvSpPr>
        <p:spPr>
          <a:xfrm>
            <a:off x="19656542" y="12855217"/>
            <a:ext cx="4091866" cy="1077218"/>
          </a:xfrm>
          <a:prstGeom prst="rect">
            <a:avLst/>
          </a:prstGeom>
          <a:noFill/>
        </p:spPr>
        <p:txBody>
          <a:bodyPr wrap="square" rtlCol="0">
            <a:spAutoFit/>
          </a:bodyPr>
          <a:lstStyle/>
          <a:p>
            <a:pPr algn="ctr"/>
            <a:r>
              <a:rPr lang="en-US" sz="3200" dirty="0" smtClean="0">
                <a:solidFill>
                  <a:schemeClr val="accent5">
                    <a:lumMod val="50000"/>
                  </a:schemeClr>
                </a:solidFill>
                <a:latin typeface="Franklin Gothic Medium" panose="020B0603020102020204" pitchFamily="34" charset="0"/>
              </a:rPr>
              <a:t>Education &amp; Incentive Plan for Nurses</a:t>
            </a:r>
            <a:endParaRPr lang="en-US" sz="3200" dirty="0">
              <a:solidFill>
                <a:schemeClr val="accent5">
                  <a:lumMod val="50000"/>
                </a:schemeClr>
              </a:solidFill>
              <a:latin typeface="Franklin Gothic Medium" panose="020B0603020102020204" pitchFamily="34" charset="0"/>
            </a:endParaRPr>
          </a:p>
        </p:txBody>
      </p:sp>
      <p:sp>
        <p:nvSpPr>
          <p:cNvPr id="53" name="TextBox 52"/>
          <p:cNvSpPr txBox="1"/>
          <p:nvPr/>
        </p:nvSpPr>
        <p:spPr>
          <a:xfrm>
            <a:off x="20148180" y="13891087"/>
            <a:ext cx="3305514" cy="2677656"/>
          </a:xfrm>
          <a:prstGeom prst="rect">
            <a:avLst/>
          </a:prstGeom>
          <a:solidFill>
            <a:schemeClr val="accent5">
              <a:lumMod val="20000"/>
              <a:lumOff val="80000"/>
            </a:schemeClr>
          </a:solidFill>
        </p:spPr>
        <p:txBody>
          <a:bodyPr wrap="square" rtlCol="0">
            <a:spAutoFit/>
          </a:bodyPr>
          <a:lstStyle/>
          <a:p>
            <a:pPr marL="285750" indent="-285750">
              <a:buFont typeface="Arial" panose="020B0604020202020204" pitchFamily="34" charset="0"/>
              <a:buChar char="•"/>
            </a:pPr>
            <a:r>
              <a:rPr lang="en-US" sz="2800" dirty="0" smtClean="0">
                <a:solidFill>
                  <a:schemeClr val="accent5">
                    <a:lumMod val="50000"/>
                  </a:schemeClr>
                </a:solidFill>
                <a:latin typeface="Franklin Gothic Medium" panose="020B0603020102020204" pitchFamily="34" charset="0"/>
              </a:rPr>
              <a:t>Game</a:t>
            </a:r>
          </a:p>
          <a:p>
            <a:pPr marL="285750" indent="-285750">
              <a:buFont typeface="Arial" panose="020B0604020202020204" pitchFamily="34" charset="0"/>
              <a:buChar char="•"/>
            </a:pPr>
            <a:r>
              <a:rPr lang="en-US" sz="2800" dirty="0" smtClean="0">
                <a:solidFill>
                  <a:schemeClr val="accent5">
                    <a:lumMod val="50000"/>
                  </a:schemeClr>
                </a:solidFill>
                <a:latin typeface="Franklin Gothic Medium" panose="020B0603020102020204" pitchFamily="34" charset="0"/>
              </a:rPr>
              <a:t>Jeopardy Test based on ABCDE Framework</a:t>
            </a:r>
          </a:p>
          <a:p>
            <a:pPr marL="285750" indent="-285750">
              <a:buFont typeface="Arial" panose="020B0604020202020204" pitchFamily="34" charset="0"/>
              <a:buChar char="•"/>
            </a:pPr>
            <a:r>
              <a:rPr lang="en-US" sz="2800" dirty="0" smtClean="0">
                <a:solidFill>
                  <a:schemeClr val="accent5">
                    <a:lumMod val="50000"/>
                  </a:schemeClr>
                </a:solidFill>
                <a:latin typeface="Franklin Gothic Medium" panose="020B0603020102020204" pitchFamily="34" charset="0"/>
              </a:rPr>
              <a:t>Weekly Draw</a:t>
            </a:r>
            <a:endParaRPr lang="en-US" sz="2800" dirty="0" smtClean="0">
              <a:latin typeface="Franklin Gothic Medium" panose="020B0603020102020204" pitchFamily="34" charset="0"/>
            </a:endParaRPr>
          </a:p>
          <a:p>
            <a:endParaRPr lang="en-US" sz="2800" dirty="0"/>
          </a:p>
        </p:txBody>
      </p:sp>
      <p:sp>
        <p:nvSpPr>
          <p:cNvPr id="54" name="Rounded Rectangle 53"/>
          <p:cNvSpPr/>
          <p:nvPr/>
        </p:nvSpPr>
        <p:spPr>
          <a:xfrm>
            <a:off x="17004679" y="13710226"/>
            <a:ext cx="2893531" cy="3144835"/>
          </a:xfrm>
          <a:prstGeom prst="roundRect">
            <a:avLst>
              <a:gd name="adj" fmla="val 10000"/>
            </a:avLst>
          </a:prstGeom>
          <a:blipFill rotWithShape="1">
            <a:blip r:embed="rId21"/>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55" name="Picture 54"/>
          <p:cNvPicPr>
            <a:picLocks noChangeAspect="1"/>
          </p:cNvPicPr>
          <p:nvPr/>
        </p:nvPicPr>
        <p:blipFill rotWithShape="1">
          <a:blip r:embed="rId22">
            <a:extLst>
              <a:ext uri="{28A0092B-C50C-407E-A947-70E740481C1C}">
                <a14:useLocalDpi xmlns:a14="http://schemas.microsoft.com/office/drawing/2010/main" val="0"/>
              </a:ext>
            </a:extLst>
          </a:blip>
          <a:srcRect l="23333" t="34428" r="39167" b="4073"/>
          <a:stretch/>
        </p:blipFill>
        <p:spPr>
          <a:xfrm>
            <a:off x="15331754" y="7783467"/>
            <a:ext cx="3378899" cy="4209121"/>
          </a:xfrm>
          <a:prstGeom prst="rect">
            <a:avLst/>
          </a:prstGeom>
        </p:spPr>
      </p:pic>
      <p:sp>
        <p:nvSpPr>
          <p:cNvPr id="41" name="TextBox 40"/>
          <p:cNvSpPr txBox="1"/>
          <p:nvPr/>
        </p:nvSpPr>
        <p:spPr>
          <a:xfrm>
            <a:off x="12085116" y="6649381"/>
            <a:ext cx="19740405" cy="1384995"/>
          </a:xfrm>
          <a:prstGeom prst="rect">
            <a:avLst/>
          </a:prstGeom>
          <a:noFill/>
        </p:spPr>
        <p:txBody>
          <a:bodyPr wrap="square" rtlCol="0">
            <a:spAutoFit/>
          </a:bodyPr>
          <a:lstStyle/>
          <a:p>
            <a:pPr marL="457200" indent="-457200">
              <a:buFont typeface="Arial" panose="020B0604020202020204" pitchFamily="34" charset="0"/>
              <a:buChar char="•"/>
            </a:pPr>
            <a:r>
              <a:rPr lang="en-US" sz="3600" dirty="0">
                <a:solidFill>
                  <a:schemeClr val="accent5">
                    <a:lumMod val="50000"/>
                  </a:schemeClr>
                </a:solidFill>
                <a:latin typeface="Franklin Gothic Medium" panose="020B0603020102020204" pitchFamily="34" charset="0"/>
              </a:rPr>
              <a:t>Needs assessment, literature review, stakeholder engagement and the use of guidelines led to proposed change </a:t>
            </a:r>
            <a:r>
              <a:rPr lang="en-US" sz="3600" dirty="0" smtClean="0">
                <a:solidFill>
                  <a:schemeClr val="accent5">
                    <a:lumMod val="50000"/>
                  </a:schemeClr>
                </a:solidFill>
                <a:latin typeface="Franklin Gothic Medium" panose="020B0603020102020204" pitchFamily="34" charset="0"/>
              </a:rPr>
              <a:t>ideas</a:t>
            </a:r>
          </a:p>
          <a:p>
            <a:pPr marL="571500" indent="-571500">
              <a:buFont typeface="Arial"/>
              <a:buChar char="•"/>
            </a:pPr>
            <a:endParaRPr lang="en-US" sz="1200" dirty="0" smtClean="0"/>
          </a:p>
        </p:txBody>
      </p:sp>
      <p:pic>
        <p:nvPicPr>
          <p:cNvPr id="42" name="Picture 41" descr="VHA Home_Logo_wTag - MI.jpg"/>
          <p:cNvPicPr>
            <a:picLocks noChangeAspect="1"/>
          </p:cNvPicPr>
          <p:nvPr/>
        </p:nvPicPr>
        <p:blipFill>
          <a:blip r:embed="rId23" cstate="print"/>
          <a:stretch>
            <a:fillRect/>
          </a:stretch>
        </p:blipFill>
        <p:spPr>
          <a:xfrm>
            <a:off x="505348" y="625286"/>
            <a:ext cx="5427246" cy="3478398"/>
          </a:xfrm>
          <a:prstGeom prst="rect">
            <a:avLst/>
          </a:prstGeom>
        </p:spPr>
      </p:pic>
      <p:pic>
        <p:nvPicPr>
          <p:cNvPr id="19" name="Picture 18"/>
          <p:cNvPicPr>
            <a:picLocks noChangeAspect="1"/>
          </p:cNvPicPr>
          <p:nvPr/>
        </p:nvPicPr>
        <p:blipFill rotWithShape="1">
          <a:blip r:embed="rId24">
            <a:extLst>
              <a:ext uri="{28A0092B-C50C-407E-A947-70E740481C1C}">
                <a14:useLocalDpi xmlns:a14="http://schemas.microsoft.com/office/drawing/2010/main" val="0"/>
              </a:ext>
            </a:extLst>
          </a:blip>
          <a:srcRect l="14043" t="21800" r="10260" b="18800"/>
          <a:stretch/>
        </p:blipFill>
        <p:spPr>
          <a:xfrm rot="5400000">
            <a:off x="23173386" y="13810763"/>
            <a:ext cx="3083421" cy="2882349"/>
          </a:xfrm>
          <a:prstGeom prst="rect">
            <a:avLst/>
          </a:prstGeom>
        </p:spPr>
      </p:pic>
      <p:cxnSp>
        <p:nvCxnSpPr>
          <p:cNvPr id="48" name="Straight Arrow Connector 47"/>
          <p:cNvCxnSpPr/>
          <p:nvPr/>
        </p:nvCxnSpPr>
        <p:spPr>
          <a:xfrm flipH="1">
            <a:off x="18559049" y="11921855"/>
            <a:ext cx="2877176" cy="181223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H="1">
            <a:off x="17208147" y="10164681"/>
            <a:ext cx="3836429" cy="5752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22594524" y="10129974"/>
            <a:ext cx="3468425" cy="36347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22659975" y="11858625"/>
            <a:ext cx="2490453" cy="195066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5" name="Text Placeholder 7"/>
          <p:cNvSpPr>
            <a:spLocks noGrp="1"/>
          </p:cNvSpPr>
          <p:nvPr>
            <p:ph type="body" sz="quarter" idx="24"/>
          </p:nvPr>
        </p:nvSpPr>
        <p:spPr>
          <a:xfrm>
            <a:off x="16905052" y="19691847"/>
            <a:ext cx="10007869" cy="800211"/>
          </a:xfrm>
        </p:spPr>
        <p:txBody>
          <a:bodyPr/>
          <a:lstStyle/>
          <a:p>
            <a:r>
              <a:rPr lang="en-CA" sz="4000" u="none" dirty="0" smtClean="0">
                <a:latin typeface="Franklin Gothic Medium" panose="020B0603020102020204" pitchFamily="34" charset="0"/>
              </a:rPr>
              <a:t>Evaluation Tools</a:t>
            </a:r>
            <a:endParaRPr lang="en-CA" sz="4000" u="none" dirty="0">
              <a:latin typeface="Franklin Gothic Medium" panose="020B0603020102020204" pitchFamily="34" charset="0"/>
            </a:endParaRPr>
          </a:p>
        </p:txBody>
      </p:sp>
      <p:graphicFrame>
        <p:nvGraphicFramePr>
          <p:cNvPr id="40" name="Diagram 39"/>
          <p:cNvGraphicFramePr/>
          <p:nvPr>
            <p:extLst>
              <p:ext uri="{D42A27DB-BD31-4B8C-83A1-F6EECF244321}">
                <p14:modId xmlns:p14="http://schemas.microsoft.com/office/powerpoint/2010/main" val="2563273109"/>
              </p:ext>
            </p:extLst>
          </p:nvPr>
        </p:nvGraphicFramePr>
        <p:xfrm>
          <a:off x="12356658" y="20625036"/>
          <a:ext cx="19064279" cy="1632902"/>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aphicFrame>
        <p:nvGraphicFramePr>
          <p:cNvPr id="33" name="Diagram 32"/>
          <p:cNvGraphicFramePr/>
          <p:nvPr>
            <p:extLst>
              <p:ext uri="{D42A27DB-BD31-4B8C-83A1-F6EECF244321}">
                <p14:modId xmlns:p14="http://schemas.microsoft.com/office/powerpoint/2010/main" val="534306602"/>
              </p:ext>
            </p:extLst>
          </p:nvPr>
        </p:nvGraphicFramePr>
        <p:xfrm>
          <a:off x="12786310" y="16931217"/>
          <a:ext cx="18528238" cy="3545833"/>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sp>
        <p:nvSpPr>
          <p:cNvPr id="79" name="TextBox 78"/>
          <p:cNvSpPr txBox="1"/>
          <p:nvPr/>
        </p:nvSpPr>
        <p:spPr>
          <a:xfrm>
            <a:off x="14164296" y="17021228"/>
            <a:ext cx="17661225" cy="1200329"/>
          </a:xfrm>
          <a:prstGeom prst="rect">
            <a:avLst/>
          </a:prstGeom>
          <a:noFill/>
        </p:spPr>
        <p:txBody>
          <a:bodyPr wrap="square" rtlCol="0">
            <a:spAutoFit/>
          </a:bodyPr>
          <a:lstStyle/>
          <a:p>
            <a:r>
              <a:rPr lang="en-US" sz="3200" dirty="0" smtClean="0">
                <a:solidFill>
                  <a:schemeClr val="accent5">
                    <a:lumMod val="50000"/>
                  </a:schemeClr>
                </a:solidFill>
                <a:latin typeface="Franklin Gothic Medium" panose="020B0603020102020204" pitchFamily="34" charset="0"/>
              </a:rPr>
              <a:t>Kotter’s Stages of Change Model was used to implement the change process</a:t>
            </a:r>
            <a:r>
              <a:rPr lang="en-US" sz="3200" baseline="30000" dirty="0" smtClean="0">
                <a:solidFill>
                  <a:schemeClr val="accent5">
                    <a:lumMod val="50000"/>
                  </a:schemeClr>
                </a:solidFill>
                <a:latin typeface="Franklin Gothic Medium" panose="020B0603020102020204" pitchFamily="34" charset="0"/>
              </a:rPr>
              <a:t>6</a:t>
            </a:r>
            <a:endParaRPr lang="en-US" sz="3200" dirty="0">
              <a:solidFill>
                <a:schemeClr val="accent5">
                  <a:lumMod val="50000"/>
                </a:schemeClr>
              </a:solidFill>
              <a:latin typeface="Franklin Gothic Medium" panose="020B0603020102020204" pitchFamily="34" charset="0"/>
            </a:endParaRPr>
          </a:p>
          <a:p>
            <a:r>
              <a:rPr lang="en-US" sz="2800" dirty="0" smtClean="0">
                <a:solidFill>
                  <a:schemeClr val="accent5">
                    <a:lumMod val="50000"/>
                  </a:schemeClr>
                </a:solidFill>
                <a:latin typeface="Franklin Gothic Medium" panose="020B0603020102020204" pitchFamily="34" charset="0"/>
              </a:rPr>
              <a:t> </a:t>
            </a:r>
            <a:endParaRPr lang="en-US" sz="2800" dirty="0" smtClean="0">
              <a:solidFill>
                <a:schemeClr val="accent5">
                  <a:lumMod val="50000"/>
                </a:schemeClr>
              </a:solidFill>
            </a:endParaRPr>
          </a:p>
          <a:p>
            <a:pPr marL="571500" indent="-571500">
              <a:buFont typeface="Arial"/>
              <a:buChar char="•"/>
            </a:pPr>
            <a:endParaRPr lang="en-US" sz="1100" dirty="0" smtClean="0"/>
          </a:p>
        </p:txBody>
      </p:sp>
      <p:grpSp>
        <p:nvGrpSpPr>
          <p:cNvPr id="64" name="Group 63"/>
          <p:cNvGrpSpPr/>
          <p:nvPr/>
        </p:nvGrpSpPr>
        <p:grpSpPr>
          <a:xfrm>
            <a:off x="12175835" y="25171468"/>
            <a:ext cx="12327312" cy="867400"/>
            <a:chOff x="70782" y="0"/>
            <a:chExt cx="5808647" cy="576000"/>
          </a:xfrm>
        </p:grpSpPr>
        <p:sp>
          <p:nvSpPr>
            <p:cNvPr id="68" name="Rectangle 67"/>
            <p:cNvSpPr/>
            <p:nvPr/>
          </p:nvSpPr>
          <p:spPr>
            <a:xfrm>
              <a:off x="70782" y="0"/>
              <a:ext cx="5808647" cy="576000"/>
            </a:xfrm>
            <a:prstGeom prst="rect">
              <a:avLst/>
            </a:prstGeom>
            <a:solidFill>
              <a:schemeClr val="accent5"/>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9" name="TextBox 68"/>
            <p:cNvSpPr txBox="1"/>
            <p:nvPr/>
          </p:nvSpPr>
          <p:spPr>
            <a:xfrm>
              <a:off x="70782" y="0"/>
              <a:ext cx="5808647" cy="57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CA" sz="3200" kern="1200" dirty="0" smtClean="0">
                  <a:latin typeface="Franklin Gothic Medium" panose="020B0603020102020204" pitchFamily="34" charset="0"/>
                </a:rPr>
                <a:t>Quality of Life </a:t>
              </a:r>
              <a:endParaRPr lang="en-CA" sz="3200" kern="1200" dirty="0">
                <a:latin typeface="Franklin Gothic Medium" panose="020B0603020102020204" pitchFamily="34" charset="0"/>
              </a:endParaRPr>
            </a:p>
          </p:txBody>
        </p:sp>
      </p:grpSp>
      <p:grpSp>
        <p:nvGrpSpPr>
          <p:cNvPr id="78" name="Group 77"/>
          <p:cNvGrpSpPr/>
          <p:nvPr/>
        </p:nvGrpSpPr>
        <p:grpSpPr>
          <a:xfrm>
            <a:off x="24761692" y="25156234"/>
            <a:ext cx="6955485" cy="867400"/>
            <a:chOff x="70782" y="0"/>
            <a:chExt cx="5808647" cy="576000"/>
          </a:xfrm>
        </p:grpSpPr>
        <p:sp>
          <p:nvSpPr>
            <p:cNvPr id="80" name="Rectangle 79"/>
            <p:cNvSpPr/>
            <p:nvPr/>
          </p:nvSpPr>
          <p:spPr>
            <a:xfrm>
              <a:off x="70782" y="0"/>
              <a:ext cx="5808647" cy="576000"/>
            </a:xfrm>
            <a:prstGeom prst="rect">
              <a:avLst/>
            </a:prstGeom>
            <a:solidFill>
              <a:schemeClr val="accent5"/>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1" name="TextBox 80"/>
            <p:cNvSpPr txBox="1"/>
            <p:nvPr/>
          </p:nvSpPr>
          <p:spPr>
            <a:xfrm>
              <a:off x="70782" y="0"/>
              <a:ext cx="5808647" cy="57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CA" sz="3200" dirty="0" smtClean="0">
                  <a:latin typeface="Franklin Gothic Medium" panose="020B0603020102020204" pitchFamily="34" charset="0"/>
                </a:rPr>
                <a:t>Chart Audit</a:t>
              </a:r>
              <a:r>
                <a:rPr lang="en-CA" sz="3200" kern="1200" dirty="0" smtClean="0">
                  <a:latin typeface="Franklin Gothic Medium" panose="020B0603020102020204" pitchFamily="34" charset="0"/>
                </a:rPr>
                <a:t> </a:t>
              </a:r>
              <a:endParaRPr lang="en-CA" sz="3200" kern="1200" dirty="0">
                <a:latin typeface="Franklin Gothic Medium" panose="020B0603020102020204" pitchFamily="34" charset="0"/>
              </a:endParaRPr>
            </a:p>
          </p:txBody>
        </p:sp>
      </p:grpSp>
      <p:sp>
        <p:nvSpPr>
          <p:cNvPr id="83" name="Text Placeholder 13"/>
          <p:cNvSpPr>
            <a:spLocks noGrp="1"/>
          </p:cNvSpPr>
          <p:nvPr>
            <p:ph type="body" sz="quarter" idx="30"/>
          </p:nvPr>
        </p:nvSpPr>
        <p:spPr>
          <a:xfrm>
            <a:off x="37931561" y="28560855"/>
            <a:ext cx="5203155" cy="3613275"/>
          </a:xfrm>
        </p:spPr>
        <p:txBody>
          <a:bodyPr/>
          <a:lstStyle/>
          <a:p>
            <a:pPr marL="457200" indent="-457200">
              <a:buFont typeface="Arial" panose="020B0604020202020204" pitchFamily="34" charset="0"/>
              <a:buChar char="•"/>
            </a:pPr>
            <a:r>
              <a:rPr lang="en-CA" sz="1600" dirty="0" smtClean="0">
                <a:latin typeface="Franklin Gothic Medium" panose="020B0603020102020204" pitchFamily="34" charset="0"/>
              </a:rPr>
              <a:t>Jessica </a:t>
            </a:r>
            <a:r>
              <a:rPr lang="en-CA" sz="1600" dirty="0">
                <a:latin typeface="Franklin Gothic Medium" panose="020B0603020102020204" pitchFamily="34" charset="0"/>
              </a:rPr>
              <a:t>Lok, RN, BSc(c), BScN (Hons), MN</a:t>
            </a:r>
          </a:p>
          <a:p>
            <a:pPr marL="457200" indent="-457200">
              <a:buFont typeface="Arial" panose="020B0604020202020204" pitchFamily="34" charset="0"/>
              <a:buChar char="•"/>
            </a:pPr>
            <a:r>
              <a:rPr lang="en-CA" sz="1600" dirty="0">
                <a:latin typeface="Franklin Gothic Medium" panose="020B0603020102020204" pitchFamily="34" charset="0"/>
              </a:rPr>
              <a:t>Sandra M Tedesco RN CCHN (C) CPN</a:t>
            </a:r>
          </a:p>
          <a:p>
            <a:pPr marL="457200" indent="-457200">
              <a:buFont typeface="Arial" panose="020B0604020202020204" pitchFamily="34" charset="0"/>
              <a:buChar char="•"/>
            </a:pPr>
            <a:r>
              <a:rPr lang="en-CA" sz="1600" dirty="0">
                <a:latin typeface="Franklin Gothic Medium" panose="020B0603020102020204" pitchFamily="34" charset="0"/>
              </a:rPr>
              <a:t>Michael Clark, PhD, Cardiff University</a:t>
            </a:r>
          </a:p>
          <a:p>
            <a:pPr marL="457200" indent="-457200">
              <a:buFont typeface="Arial" panose="020B0604020202020204" pitchFamily="34" charset="0"/>
              <a:buChar char="•"/>
            </a:pPr>
            <a:r>
              <a:rPr lang="en-CA" sz="1600" dirty="0">
                <a:latin typeface="Franklin Gothic Medium" panose="020B0603020102020204" pitchFamily="34" charset="0"/>
              </a:rPr>
              <a:t>Patricia Price, PhD, Cardiff University</a:t>
            </a:r>
          </a:p>
          <a:p>
            <a:pPr marL="457200" indent="-457200">
              <a:buFont typeface="Arial" panose="020B0604020202020204" pitchFamily="34" charset="0"/>
              <a:buChar char="•"/>
            </a:pPr>
            <a:r>
              <a:rPr lang="en-CA" sz="1600" dirty="0">
                <a:latin typeface="Franklin Gothic Medium" panose="020B0603020102020204" pitchFamily="34" charset="0"/>
              </a:rPr>
              <a:t>Julie Green, PhD, MSc, BSc (Hons) </a:t>
            </a:r>
            <a:r>
              <a:rPr lang="en-CA" sz="1600" dirty="0" err="1">
                <a:latin typeface="Franklin Gothic Medium" panose="020B0603020102020204" pitchFamily="34" charset="0"/>
              </a:rPr>
              <a:t>Keele</a:t>
            </a:r>
            <a:r>
              <a:rPr lang="en-CA" sz="1600" dirty="0">
                <a:latin typeface="Franklin Gothic Medium" panose="020B0603020102020204" pitchFamily="34" charset="0"/>
              </a:rPr>
              <a:t> University</a:t>
            </a:r>
          </a:p>
          <a:p>
            <a:pPr marL="457200" indent="-457200">
              <a:buFont typeface="Arial" panose="020B0604020202020204" pitchFamily="34" charset="0"/>
              <a:buChar char="•"/>
            </a:pPr>
            <a:r>
              <a:rPr lang="en-CA" sz="1600" dirty="0">
                <a:latin typeface="Franklin Gothic Medium" panose="020B0603020102020204" pitchFamily="34" charset="0"/>
              </a:rPr>
              <a:t>Marcia Friesen, PhD, University of Manitoba </a:t>
            </a:r>
          </a:p>
          <a:p>
            <a:pPr marL="457200" indent="-457200">
              <a:buFont typeface="Arial" panose="020B0604020202020204" pitchFamily="34" charset="0"/>
              <a:buChar char="•"/>
            </a:pPr>
            <a:r>
              <a:rPr lang="en-CA" sz="1600" dirty="0">
                <a:latin typeface="Franklin Gothic Medium" panose="020B0603020102020204" pitchFamily="34" charset="0"/>
              </a:rPr>
              <a:t>Dawn Ashford, BSW</a:t>
            </a:r>
          </a:p>
          <a:p>
            <a:pPr marL="457200" indent="-457200">
              <a:buFont typeface="Arial" panose="020B0604020202020204" pitchFamily="34" charset="0"/>
              <a:buChar char="•"/>
            </a:pPr>
            <a:r>
              <a:rPr lang="en-CA" sz="1600" dirty="0">
                <a:latin typeface="Franklin Gothic Medium" panose="020B0603020102020204" pitchFamily="34" charset="0"/>
              </a:rPr>
              <a:t>Kerry-Ann Smith, RN, BSc., CNCC(C), MN</a:t>
            </a:r>
          </a:p>
          <a:p>
            <a:pPr marL="457200" indent="-457200">
              <a:buFont typeface="Arial" panose="020B0604020202020204" pitchFamily="34" charset="0"/>
              <a:buChar char="•"/>
            </a:pPr>
            <a:r>
              <a:rPr lang="en-CA" sz="1600" dirty="0">
                <a:latin typeface="Franklin Gothic Medium" panose="020B0603020102020204" pitchFamily="34" charset="0"/>
              </a:rPr>
              <a:t>Clients and families</a:t>
            </a:r>
          </a:p>
          <a:p>
            <a:pPr marL="457200" indent="-457200">
              <a:buFont typeface="Arial" panose="020B0604020202020204" pitchFamily="34" charset="0"/>
              <a:buChar char="•"/>
            </a:pPr>
            <a:r>
              <a:rPr lang="en-CA" sz="1600" dirty="0">
                <a:latin typeface="Franklin Gothic Medium" panose="020B0603020102020204" pitchFamily="34" charset="0"/>
              </a:rPr>
              <a:t>All nurses working at the North Nursing Clinic</a:t>
            </a:r>
            <a:endParaRPr lang="en" sz="1600" dirty="0">
              <a:latin typeface="Franklin Gothic Medium" panose="020B0603020102020204" pitchFamily="34" charset="0"/>
            </a:endParaRPr>
          </a:p>
        </p:txBody>
      </p:sp>
      <p:sp>
        <p:nvSpPr>
          <p:cNvPr id="84" name="Text Placeholder 12"/>
          <p:cNvSpPr>
            <a:spLocks noGrp="1"/>
          </p:cNvSpPr>
          <p:nvPr>
            <p:ph type="body" sz="quarter" idx="29"/>
          </p:nvPr>
        </p:nvSpPr>
        <p:spPr>
          <a:xfrm>
            <a:off x="32935978" y="23278832"/>
            <a:ext cx="10047018" cy="1015655"/>
          </a:xfrm>
        </p:spPr>
        <p:txBody>
          <a:bodyPr/>
          <a:lstStyle/>
          <a:p>
            <a:r>
              <a:rPr lang="en" sz="5400" u="none" dirty="0" smtClean="0">
                <a:latin typeface="Franklin Gothic Medium" panose="020B0603020102020204" pitchFamily="34" charset="0"/>
              </a:rPr>
              <a:t> </a:t>
            </a:r>
            <a:r>
              <a:rPr lang="en" sz="5400" dirty="0" smtClean="0">
                <a:latin typeface="Franklin Gothic Medium" panose="020B0603020102020204" pitchFamily="34" charset="0"/>
              </a:rPr>
              <a:t>References</a:t>
            </a:r>
            <a:endParaRPr lang="en-CA" sz="5400" dirty="0"/>
          </a:p>
        </p:txBody>
      </p:sp>
      <p:sp>
        <p:nvSpPr>
          <p:cNvPr id="85" name="Text Placeholder 13"/>
          <p:cNvSpPr>
            <a:spLocks noGrp="1"/>
          </p:cNvSpPr>
          <p:nvPr>
            <p:ph type="body" sz="quarter" idx="30"/>
          </p:nvPr>
        </p:nvSpPr>
        <p:spPr>
          <a:xfrm>
            <a:off x="33061427" y="24174659"/>
            <a:ext cx="9904650" cy="3962735"/>
          </a:xfrm>
        </p:spPr>
        <p:txBody>
          <a:bodyPr/>
          <a:lstStyle/>
          <a:p>
            <a:pPr marL="342900" lvl="0" indent="-342900">
              <a:buFont typeface="+mj-lt"/>
              <a:buAutoNum type="arabicPeriod"/>
            </a:pPr>
            <a:r>
              <a:rPr lang="en-CA" sz="1400" dirty="0"/>
              <a:t>González-</a:t>
            </a:r>
            <a:r>
              <a:rPr lang="en-CA" sz="1400" dirty="0" err="1"/>
              <a:t>Consuegra</a:t>
            </a:r>
            <a:r>
              <a:rPr lang="en-CA" sz="1400" dirty="0"/>
              <a:t>, R. V., &amp; </a:t>
            </a:r>
            <a:r>
              <a:rPr lang="en-CA" sz="1400" dirty="0" err="1"/>
              <a:t>Verdú</a:t>
            </a:r>
            <a:r>
              <a:rPr lang="en-CA" sz="1400" dirty="0"/>
              <a:t>, J. (2011). Quality of life in people with venous leg ulcers: an integrative review. </a:t>
            </a:r>
            <a:r>
              <a:rPr lang="en-CA" sz="1400" i="1" dirty="0"/>
              <a:t>Journal of Advanced Nursing</a:t>
            </a:r>
            <a:r>
              <a:rPr lang="en-CA" sz="1400" dirty="0"/>
              <a:t>, </a:t>
            </a:r>
            <a:r>
              <a:rPr lang="en-CA" sz="1400" i="1" dirty="0"/>
              <a:t>67</a:t>
            </a:r>
            <a:r>
              <a:rPr lang="en-CA" sz="1400" dirty="0"/>
              <a:t>(5), 926–944. </a:t>
            </a:r>
            <a:r>
              <a:rPr lang="en-CA" sz="1400" dirty="0" err="1"/>
              <a:t>doi</a:t>
            </a:r>
            <a:r>
              <a:rPr lang="en-CA" sz="1400" dirty="0"/>
              <a:t>: 10.1111/j.1365-2648.2010.05568.x</a:t>
            </a:r>
          </a:p>
          <a:p>
            <a:pPr marL="342900" lvl="0" indent="-342900">
              <a:buFont typeface="+mj-lt"/>
              <a:buAutoNum type="arabicPeriod"/>
            </a:pPr>
            <a:r>
              <a:rPr lang="en-CA" sz="1400" dirty="0" err="1"/>
              <a:t>Werdin</a:t>
            </a:r>
            <a:r>
              <a:rPr lang="en-CA" sz="1400" dirty="0"/>
              <a:t>, F., </a:t>
            </a:r>
            <a:r>
              <a:rPr lang="en-CA" sz="1400" dirty="0" err="1"/>
              <a:t>Tennenhaus</a:t>
            </a:r>
            <a:r>
              <a:rPr lang="en-CA" sz="1400" dirty="0"/>
              <a:t>, M., Schaller, H. E., &amp; </a:t>
            </a:r>
            <a:r>
              <a:rPr lang="en-CA" sz="1400" dirty="0" err="1"/>
              <a:t>Rennekampff</a:t>
            </a:r>
            <a:r>
              <a:rPr lang="en-CA" sz="1400" dirty="0"/>
              <a:t>, H. O. (2009). Evidence-based management strategies for treatment of chronic wounds. </a:t>
            </a:r>
            <a:r>
              <a:rPr lang="en-CA" sz="1400" i="1" dirty="0" err="1"/>
              <a:t>Eplasty</a:t>
            </a:r>
            <a:r>
              <a:rPr lang="en-CA" sz="1400" dirty="0"/>
              <a:t>, </a:t>
            </a:r>
            <a:r>
              <a:rPr lang="en-CA" sz="1400" i="1" dirty="0"/>
              <a:t>9</a:t>
            </a:r>
            <a:r>
              <a:rPr lang="en-CA" sz="1400" dirty="0"/>
              <a:t>, e19. </a:t>
            </a:r>
          </a:p>
          <a:p>
            <a:pPr marL="342900" lvl="0" indent="-342900">
              <a:buFont typeface="+mj-lt"/>
              <a:buAutoNum type="arabicPeriod"/>
            </a:pPr>
            <a:r>
              <a:rPr lang="en-CA" sz="1400" dirty="0"/>
              <a:t>Jordan, S., </a:t>
            </a:r>
            <a:r>
              <a:rPr lang="en-CA" sz="1400" dirty="0" err="1"/>
              <a:t>Mcswiggan</a:t>
            </a:r>
            <a:r>
              <a:rPr lang="en-CA" sz="1400" dirty="0"/>
              <a:t>, J., Parker, J., Halas, G. A., &amp; Friesen, M. (2018). An </a:t>
            </a:r>
            <a:r>
              <a:rPr lang="en-CA" sz="1400" dirty="0" err="1"/>
              <a:t>mHealth</a:t>
            </a:r>
            <a:r>
              <a:rPr lang="en-CA" sz="1400" dirty="0"/>
              <a:t> App for Decision-Making Support in Wound Dressing Selection (</a:t>
            </a:r>
            <a:r>
              <a:rPr lang="en-CA" sz="1400" dirty="0" err="1"/>
              <a:t>WounDS</a:t>
            </a:r>
            <a:r>
              <a:rPr lang="en-CA" sz="1400" dirty="0"/>
              <a:t>): Protocol for a User-Centered Feasibility Study. </a:t>
            </a:r>
            <a:r>
              <a:rPr lang="en-CA" sz="1400" i="1" dirty="0"/>
              <a:t>JMIR Research Protocols,</a:t>
            </a:r>
            <a:r>
              <a:rPr lang="en-CA" sz="1400" dirty="0"/>
              <a:t> </a:t>
            </a:r>
            <a:r>
              <a:rPr lang="en-CA" sz="1400" i="1" dirty="0"/>
              <a:t>7</a:t>
            </a:r>
            <a:r>
              <a:rPr lang="en-CA" sz="1400" dirty="0"/>
              <a:t>(4). doi:10.2196/resprot.9116 </a:t>
            </a:r>
          </a:p>
          <a:p>
            <a:pPr marL="342900" lvl="0" indent="-342900">
              <a:buFont typeface="+mj-lt"/>
              <a:buAutoNum type="arabicPeriod"/>
            </a:pPr>
            <a:r>
              <a:rPr lang="en-CA" sz="1400" dirty="0" err="1"/>
              <a:t>Dowsett</a:t>
            </a:r>
            <a:r>
              <a:rPr lang="en-CA" sz="1400" dirty="0"/>
              <a:t>, C. (2019). T.I.M.E. to improve patient outcomes: use of a clinical decision support tool to optimise wound care. </a:t>
            </a:r>
            <a:r>
              <a:rPr lang="en-CA" sz="1400" i="1" dirty="0"/>
              <a:t>British Journal of Community Nursing</a:t>
            </a:r>
            <a:r>
              <a:rPr lang="en-CA" sz="1400" dirty="0"/>
              <a:t>, </a:t>
            </a:r>
            <a:r>
              <a:rPr lang="en-CA" sz="1400" i="1" dirty="0"/>
              <a:t>24</a:t>
            </a:r>
            <a:r>
              <a:rPr lang="en-CA" sz="1400" dirty="0"/>
              <a:t>(Sup3). </a:t>
            </a:r>
            <a:r>
              <a:rPr lang="en-CA" sz="1400" dirty="0" err="1"/>
              <a:t>doi</a:t>
            </a:r>
            <a:r>
              <a:rPr lang="en-CA" sz="1400" dirty="0"/>
              <a:t>: 10.12968/bjcn.2019.24.sup3.s6</a:t>
            </a:r>
          </a:p>
          <a:p>
            <a:pPr marL="342900" lvl="0" indent="-342900">
              <a:buFont typeface="+mj-lt"/>
              <a:buAutoNum type="arabicPeriod"/>
            </a:pPr>
            <a:r>
              <a:rPr lang="en-CA" sz="1400" dirty="0"/>
              <a:t>Corcoran, P., Green, L., &amp; Read, S. (2018). A new quality of life wound checklist: the patient voice in wound care. </a:t>
            </a:r>
            <a:r>
              <a:rPr lang="en-CA" sz="1400" i="1" dirty="0"/>
              <a:t>Wounds UK</a:t>
            </a:r>
            <a:r>
              <a:rPr lang="en-CA" sz="1400" dirty="0"/>
              <a:t>, </a:t>
            </a:r>
            <a:r>
              <a:rPr lang="en-CA" sz="1400" i="1" dirty="0"/>
              <a:t>14</a:t>
            </a:r>
            <a:r>
              <a:rPr lang="en-CA" sz="1400" dirty="0"/>
              <a:t>, 40–45</a:t>
            </a:r>
          </a:p>
          <a:p>
            <a:pPr marL="342900" lvl="0" indent="-342900">
              <a:buFont typeface="+mj-lt"/>
              <a:buAutoNum type="arabicPeriod"/>
            </a:pPr>
            <a:r>
              <a:rPr lang="en-CA" sz="1400" dirty="0"/>
              <a:t>Small, A., Gist, D., Souza, D., Dalton, J., </a:t>
            </a:r>
            <a:r>
              <a:rPr lang="en-CA" sz="1400" dirty="0" err="1"/>
              <a:t>Magny-Normilus</a:t>
            </a:r>
            <a:r>
              <a:rPr lang="en-CA" sz="1400" dirty="0"/>
              <a:t>, C., &amp; David, D. (2016). Using </a:t>
            </a:r>
            <a:r>
              <a:rPr lang="en-CA" sz="1400" dirty="0" err="1"/>
              <a:t>Kotterʼs</a:t>
            </a:r>
            <a:r>
              <a:rPr lang="en-CA" sz="1400" dirty="0"/>
              <a:t> Change Model for Implementing Bedside Handoff. </a:t>
            </a:r>
            <a:r>
              <a:rPr lang="en-CA" sz="1400" i="1" dirty="0"/>
              <a:t>Journal of Nursing Care Quality</a:t>
            </a:r>
            <a:r>
              <a:rPr lang="en-CA" sz="1400" dirty="0"/>
              <a:t>, </a:t>
            </a:r>
            <a:r>
              <a:rPr lang="en-CA" sz="1400" i="1" dirty="0"/>
              <a:t>31</a:t>
            </a:r>
            <a:r>
              <a:rPr lang="en-CA" sz="1400" dirty="0"/>
              <a:t>(4), 304–309. </a:t>
            </a:r>
            <a:r>
              <a:rPr lang="en-CA" sz="1400" dirty="0" err="1"/>
              <a:t>doi</a:t>
            </a:r>
            <a:r>
              <a:rPr lang="en-CA" sz="1400" dirty="0"/>
              <a:t>: 10.1097/ncq.0000000000000212</a:t>
            </a:r>
          </a:p>
          <a:p>
            <a:pPr marL="342900" lvl="0" indent="-342900">
              <a:buFont typeface="+mj-lt"/>
              <a:buAutoNum type="arabicPeriod"/>
            </a:pPr>
            <a:r>
              <a:rPr lang="en-CA" sz="1400" dirty="0"/>
              <a:t>Price, P., &amp; Harding, K. (2004). Cardiff Wound Impact Schedule: the development of a condition-specific questionnaire to assess health-related quality of life in patients with chronic wounds of the lower limb. </a:t>
            </a:r>
            <a:r>
              <a:rPr lang="en-CA" sz="1400" i="1" dirty="0"/>
              <a:t>International Wound Journal</a:t>
            </a:r>
            <a:r>
              <a:rPr lang="en-CA" sz="1400" dirty="0"/>
              <a:t>, </a:t>
            </a:r>
            <a:r>
              <a:rPr lang="en-CA" sz="1400" i="1" dirty="0"/>
              <a:t>1</a:t>
            </a:r>
            <a:r>
              <a:rPr lang="en-CA" sz="1400" dirty="0"/>
              <a:t>(1), 10–17. </a:t>
            </a:r>
            <a:r>
              <a:rPr lang="en-CA" sz="1400" dirty="0" err="1"/>
              <a:t>doi</a:t>
            </a:r>
            <a:r>
              <a:rPr lang="en-CA" sz="1400" dirty="0"/>
              <a:t>: </a:t>
            </a:r>
            <a:r>
              <a:rPr lang="en-CA" sz="1400" dirty="0" smtClean="0"/>
              <a:t>10.1111/j.1742-481x.2004.00007.x</a:t>
            </a:r>
            <a:endParaRPr lang="en-CA" sz="1400" dirty="0"/>
          </a:p>
          <a:p>
            <a:pPr lvl="0"/>
            <a:endParaRPr lang="en-CA" sz="2400" dirty="0" smtClean="0"/>
          </a:p>
        </p:txBody>
      </p:sp>
      <p:grpSp>
        <p:nvGrpSpPr>
          <p:cNvPr id="86" name="Group 85"/>
          <p:cNvGrpSpPr/>
          <p:nvPr/>
        </p:nvGrpSpPr>
        <p:grpSpPr>
          <a:xfrm>
            <a:off x="33382052" y="5751848"/>
            <a:ext cx="9256818" cy="897073"/>
            <a:chOff x="13246836" y="197132"/>
            <a:chExt cx="5811484" cy="601131"/>
          </a:xfrm>
        </p:grpSpPr>
        <p:sp>
          <p:nvSpPr>
            <p:cNvPr id="87" name="Rectangle 86"/>
            <p:cNvSpPr/>
            <p:nvPr/>
          </p:nvSpPr>
          <p:spPr>
            <a:xfrm>
              <a:off x="13249673" y="197132"/>
              <a:ext cx="5808647" cy="576000"/>
            </a:xfrm>
            <a:prstGeom prst="rect">
              <a:avLst/>
            </a:prstGeom>
            <a:solidFill>
              <a:schemeClr val="accent5"/>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8" name="TextBox 87"/>
            <p:cNvSpPr txBox="1"/>
            <p:nvPr/>
          </p:nvSpPr>
          <p:spPr>
            <a:xfrm>
              <a:off x="13246836" y="222263"/>
              <a:ext cx="5808647" cy="57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CA" sz="2800" dirty="0" smtClean="0">
                  <a:latin typeface="Franklin Gothic Medium" panose="020B0603020102020204" pitchFamily="34" charset="0"/>
                </a:rPr>
                <a:t>Themes from Interviews with Nurses</a:t>
              </a:r>
              <a:endParaRPr lang="en-CA" sz="2800" kern="1200" dirty="0">
                <a:latin typeface="Franklin Gothic Medium" panose="020B0603020102020204" pitchFamily="34" charset="0"/>
              </a:endParaRPr>
            </a:p>
          </p:txBody>
        </p:sp>
      </p:grpSp>
      <p:sp>
        <p:nvSpPr>
          <p:cNvPr id="89" name="Text Placeholder 10"/>
          <p:cNvSpPr>
            <a:spLocks noGrp="1"/>
          </p:cNvSpPr>
          <p:nvPr>
            <p:ph type="body" sz="quarter" idx="27"/>
          </p:nvPr>
        </p:nvSpPr>
        <p:spPr>
          <a:xfrm>
            <a:off x="32766000" y="16675062"/>
            <a:ext cx="10161740" cy="1015655"/>
          </a:xfrm>
        </p:spPr>
        <p:txBody>
          <a:bodyPr/>
          <a:lstStyle/>
          <a:p>
            <a:r>
              <a:rPr lang="en-CA" sz="5400" dirty="0" smtClean="0">
                <a:latin typeface="Franklin Gothic Medium" panose="020B0603020102020204" pitchFamily="34" charset="0"/>
              </a:rPr>
              <a:t>Conclusions</a:t>
            </a:r>
            <a:endParaRPr lang="en-CA" sz="5400" dirty="0"/>
          </a:p>
        </p:txBody>
      </p:sp>
      <p:sp>
        <p:nvSpPr>
          <p:cNvPr id="90" name="Text Placeholder 11"/>
          <p:cNvSpPr>
            <a:spLocks noGrp="1"/>
          </p:cNvSpPr>
          <p:nvPr>
            <p:ph type="body" sz="quarter" idx="28"/>
          </p:nvPr>
        </p:nvSpPr>
        <p:spPr>
          <a:xfrm>
            <a:off x="33158629" y="17549627"/>
            <a:ext cx="9904650" cy="6089700"/>
          </a:xfrm>
        </p:spPr>
        <p:txBody>
          <a:bodyPr/>
          <a:lstStyle/>
          <a:p>
            <a:pPr marL="457200" lvl="0" indent="-457200">
              <a:buFont typeface="Arial" panose="020B0604020202020204" pitchFamily="34" charset="0"/>
              <a:buChar char="•"/>
            </a:pPr>
            <a:r>
              <a:rPr lang="en-CA" sz="3200" dirty="0">
                <a:latin typeface="Franklin Gothic Medium" panose="020B0603020102020204" pitchFamily="34" charset="0"/>
              </a:rPr>
              <a:t>Results support the increase in clients’ </a:t>
            </a:r>
            <a:r>
              <a:rPr lang="en-CA" sz="3200" dirty="0" err="1">
                <a:latin typeface="Franklin Gothic Medium" panose="020B0603020102020204" pitchFamily="34" charset="0"/>
              </a:rPr>
              <a:t>QoL</a:t>
            </a:r>
            <a:r>
              <a:rPr lang="en-CA" sz="3200" dirty="0">
                <a:latin typeface="Franklin Gothic Medium" panose="020B0603020102020204" pitchFamily="34" charset="0"/>
              </a:rPr>
              <a:t>, and </a:t>
            </a:r>
            <a:r>
              <a:rPr lang="en-CA" sz="3200" dirty="0" smtClean="0">
                <a:latin typeface="Franklin Gothic Medium" panose="020B0603020102020204" pitchFamily="34" charset="0"/>
              </a:rPr>
              <a:t>increase in referrals </a:t>
            </a:r>
            <a:r>
              <a:rPr lang="en-CA" sz="3200" dirty="0">
                <a:latin typeface="Franklin Gothic Medium" panose="020B0603020102020204" pitchFamily="34" charset="0"/>
              </a:rPr>
              <a:t>to </a:t>
            </a:r>
            <a:r>
              <a:rPr lang="en-CA" sz="3200" dirty="0" smtClean="0">
                <a:latin typeface="Franklin Gothic Medium" panose="020B0603020102020204" pitchFamily="34" charset="0"/>
              </a:rPr>
              <a:t>multidisciplinary </a:t>
            </a:r>
            <a:r>
              <a:rPr lang="en-CA" sz="3200" dirty="0">
                <a:latin typeface="Franklin Gothic Medium" panose="020B0603020102020204" pitchFamily="34" charset="0"/>
              </a:rPr>
              <a:t>team.</a:t>
            </a:r>
          </a:p>
          <a:p>
            <a:pPr marL="457200" lvl="0" indent="-457200">
              <a:buFont typeface="Arial" panose="020B0604020202020204" pitchFamily="34" charset="0"/>
              <a:buChar char="•"/>
            </a:pPr>
            <a:r>
              <a:rPr lang="en-CA" sz="3200" dirty="0" smtClean="0">
                <a:latin typeface="Franklin Gothic Medium" panose="020B0603020102020204" pitchFamily="34" charset="0"/>
              </a:rPr>
              <a:t>Engaging clients </a:t>
            </a:r>
            <a:r>
              <a:rPr lang="en-CA" sz="3200" dirty="0">
                <a:latin typeface="Franklin Gothic Medium" panose="020B0603020102020204" pitchFamily="34" charset="0"/>
              </a:rPr>
              <a:t>in </a:t>
            </a:r>
            <a:r>
              <a:rPr lang="en-CA" sz="3200" dirty="0" err="1">
                <a:latin typeface="Franklin Gothic Medium" panose="020B0603020102020204" pitchFamily="34" charset="0"/>
              </a:rPr>
              <a:t>QoL</a:t>
            </a:r>
            <a:r>
              <a:rPr lang="en-CA" sz="3200" dirty="0">
                <a:latin typeface="Franklin Gothic Medium" panose="020B0603020102020204" pitchFamily="34" charset="0"/>
              </a:rPr>
              <a:t> assessment, enabling and empowering nurses are effective strategies for implementation of holistic care to clients with chronic wounds. </a:t>
            </a:r>
          </a:p>
          <a:p>
            <a:pPr marL="457200" lvl="0" indent="-457200">
              <a:buFont typeface="Arial" panose="020B0604020202020204" pitchFamily="34" charset="0"/>
              <a:buChar char="•"/>
            </a:pPr>
            <a:r>
              <a:rPr lang="en-CA" sz="3200" dirty="0">
                <a:latin typeface="Franklin Gothic Medium" panose="020B0603020102020204" pitchFamily="34" charset="0"/>
              </a:rPr>
              <a:t>Kotter’s stages of change is a valuable framework to conduct the process of change.</a:t>
            </a:r>
          </a:p>
          <a:p>
            <a:pPr marL="457200" lvl="0" indent="-457200">
              <a:buFont typeface="Arial" panose="020B0604020202020204" pitchFamily="34" charset="0"/>
              <a:buChar char="•"/>
            </a:pPr>
            <a:r>
              <a:rPr lang="en-CA" sz="3200" dirty="0">
                <a:latin typeface="Franklin Gothic Medium" panose="020B0603020102020204" pitchFamily="34" charset="0"/>
              </a:rPr>
              <a:t>Further studies with larger sample size are needed to generalize the results of this quality improvement project</a:t>
            </a:r>
            <a:r>
              <a:rPr lang="en-CA" sz="3200" dirty="0" smtClean="0">
                <a:latin typeface="Franklin Gothic Medium" panose="020B0603020102020204" pitchFamily="34" charset="0"/>
              </a:rPr>
              <a:t>.</a:t>
            </a:r>
            <a:endParaRPr lang="en-CA" sz="3200" dirty="0">
              <a:latin typeface="Franklin Gothic Medium" panose="020B0603020102020204" pitchFamily="34" charset="0"/>
            </a:endParaRPr>
          </a:p>
        </p:txBody>
      </p:sp>
      <p:sp>
        <p:nvSpPr>
          <p:cNvPr id="74" name="TextBox 73"/>
          <p:cNvSpPr txBox="1"/>
          <p:nvPr/>
        </p:nvSpPr>
        <p:spPr>
          <a:xfrm>
            <a:off x="12085116" y="23079671"/>
            <a:ext cx="19721738" cy="2308324"/>
          </a:xfrm>
          <a:prstGeom prst="rect">
            <a:avLst/>
          </a:prstGeom>
          <a:solidFill>
            <a:schemeClr val="accent5">
              <a:lumMod val="20000"/>
              <a:lumOff val="80000"/>
            </a:schemeClr>
          </a:solidFill>
        </p:spPr>
        <p:txBody>
          <a:bodyPr wrap="square" rtlCol="0">
            <a:spAutoFit/>
          </a:bodyPr>
          <a:lstStyle/>
          <a:p>
            <a:pPr marL="457200" lvl="0" indent="-457200">
              <a:buFont typeface="Arial" panose="020B0604020202020204" pitchFamily="34" charset="0"/>
              <a:buChar char="•"/>
            </a:pPr>
            <a:r>
              <a:rPr lang="en-CA" sz="2400" dirty="0">
                <a:solidFill>
                  <a:schemeClr val="accent5">
                    <a:lumMod val="50000"/>
                  </a:schemeClr>
                </a:solidFill>
              </a:rPr>
              <a:t>A total of 121 charts were reviewed: 93 pre and 28 post. Of these only 12 clients were </a:t>
            </a:r>
            <a:r>
              <a:rPr lang="en-CA" sz="2400" dirty="0" smtClean="0">
                <a:solidFill>
                  <a:schemeClr val="accent5">
                    <a:lumMod val="50000"/>
                  </a:schemeClr>
                </a:solidFill>
              </a:rPr>
              <a:t>eligible (having Diabetes, Venous, or Arterial wounds) pre (January &amp; February 2019) </a:t>
            </a:r>
            <a:r>
              <a:rPr lang="en-CA" sz="2400" dirty="0">
                <a:solidFill>
                  <a:schemeClr val="accent5">
                    <a:lumMod val="50000"/>
                  </a:schemeClr>
                </a:solidFill>
              </a:rPr>
              <a:t>and 7 </a:t>
            </a:r>
            <a:r>
              <a:rPr lang="en-CA" sz="2400" dirty="0" smtClean="0">
                <a:solidFill>
                  <a:schemeClr val="accent5">
                    <a:lumMod val="50000"/>
                  </a:schemeClr>
                </a:solidFill>
              </a:rPr>
              <a:t>post (January 2020)</a:t>
            </a:r>
            <a:endParaRPr lang="en-CA" sz="2400" dirty="0">
              <a:solidFill>
                <a:schemeClr val="accent5">
                  <a:lumMod val="50000"/>
                </a:schemeClr>
              </a:solidFill>
            </a:endParaRPr>
          </a:p>
          <a:p>
            <a:pPr marL="457200" lvl="0" indent="-457200">
              <a:buFont typeface="Arial" panose="020B0604020202020204" pitchFamily="34" charset="0"/>
              <a:buChar char="•"/>
            </a:pPr>
            <a:r>
              <a:rPr lang="en-CA" sz="2400" dirty="0">
                <a:solidFill>
                  <a:schemeClr val="accent5">
                    <a:lumMod val="50000"/>
                  </a:schemeClr>
                </a:solidFill>
              </a:rPr>
              <a:t>Average number of visits of clients with chronic wounds and clients with other conditions were 24.5 and 9.4 respectively</a:t>
            </a:r>
          </a:p>
          <a:p>
            <a:pPr marL="457200" lvl="0" indent="-457200">
              <a:buFont typeface="Arial" panose="020B0604020202020204" pitchFamily="34" charset="0"/>
              <a:buChar char="•"/>
            </a:pPr>
            <a:r>
              <a:rPr lang="en-CA" sz="2400" dirty="0">
                <a:solidFill>
                  <a:schemeClr val="accent5">
                    <a:lumMod val="50000"/>
                  </a:schemeClr>
                </a:solidFill>
              </a:rPr>
              <a:t>Mean age of clients with chronic wounds was 68.3 while mean age of other clients was 54.9</a:t>
            </a:r>
          </a:p>
          <a:p>
            <a:pPr marL="457200" lvl="0" indent="-457200">
              <a:buFont typeface="Arial" panose="020B0604020202020204" pitchFamily="34" charset="0"/>
              <a:buChar char="•"/>
            </a:pPr>
            <a:r>
              <a:rPr lang="en-CA" sz="2400" dirty="0">
                <a:solidFill>
                  <a:schemeClr val="accent5">
                    <a:lumMod val="50000"/>
                  </a:schemeClr>
                </a:solidFill>
              </a:rPr>
              <a:t>Clients with chronic wounds were 58% female</a:t>
            </a:r>
          </a:p>
          <a:p>
            <a:pPr marL="457200" lvl="0" indent="-457200">
              <a:buFont typeface="Arial" panose="020B0604020202020204" pitchFamily="34" charset="0"/>
              <a:buChar char="•"/>
            </a:pPr>
            <a:r>
              <a:rPr lang="en-CA" sz="2400" dirty="0">
                <a:solidFill>
                  <a:schemeClr val="accent5">
                    <a:lumMod val="50000"/>
                  </a:schemeClr>
                </a:solidFill>
              </a:rPr>
              <a:t>Clients were suffering from venous ulcer (50%), diabetes (42%), and arterial (8%)</a:t>
            </a:r>
          </a:p>
        </p:txBody>
      </p:sp>
      <p:sp>
        <p:nvSpPr>
          <p:cNvPr id="75" name="TextBox 74"/>
          <p:cNvSpPr txBox="1"/>
          <p:nvPr/>
        </p:nvSpPr>
        <p:spPr>
          <a:xfrm>
            <a:off x="12187264" y="30103733"/>
            <a:ext cx="12266379" cy="1815882"/>
          </a:xfrm>
          <a:prstGeom prst="rect">
            <a:avLst/>
          </a:prstGeom>
          <a:solidFill>
            <a:schemeClr val="accent5">
              <a:lumMod val="20000"/>
              <a:lumOff val="80000"/>
            </a:schemeClr>
          </a:solidFill>
        </p:spPr>
        <p:txBody>
          <a:bodyPr wrap="square" rtlCol="0">
            <a:spAutoFit/>
          </a:bodyPr>
          <a:lstStyle/>
          <a:p>
            <a:pPr marL="342900" indent="-342900">
              <a:buFont typeface="Arial" panose="020B0604020202020204" pitchFamily="34" charset="0"/>
              <a:buChar char="•"/>
            </a:pPr>
            <a:r>
              <a:rPr lang="en-CA" sz="2800" dirty="0" smtClean="0">
                <a:solidFill>
                  <a:schemeClr val="accent5">
                    <a:lumMod val="50000"/>
                  </a:schemeClr>
                </a:solidFill>
                <a:latin typeface="Franklin Gothic Book" panose="020B0503020102020204" pitchFamily="34" charset="0"/>
              </a:rPr>
              <a:t>Assessment completed by 11 clients pre and 6 clients post</a:t>
            </a:r>
          </a:p>
          <a:p>
            <a:pPr marL="342900" indent="-342900">
              <a:buFont typeface="Arial" panose="020B0604020202020204" pitchFamily="34" charset="0"/>
              <a:buChar char="•"/>
            </a:pPr>
            <a:r>
              <a:rPr lang="en-CA" sz="2800" dirty="0" smtClean="0">
                <a:solidFill>
                  <a:schemeClr val="accent5">
                    <a:lumMod val="50000"/>
                  </a:schemeClr>
                </a:solidFill>
                <a:latin typeface="Franklin Gothic Book" panose="020B0503020102020204" pitchFamily="34" charset="0"/>
              </a:rPr>
              <a:t>A </a:t>
            </a:r>
            <a:r>
              <a:rPr lang="en-CA" sz="2800" dirty="0">
                <a:solidFill>
                  <a:schemeClr val="accent5">
                    <a:lumMod val="50000"/>
                  </a:schemeClr>
                </a:solidFill>
                <a:latin typeface="Franklin Gothic Book" panose="020B0503020102020204" pitchFamily="34" charset="0"/>
              </a:rPr>
              <a:t>26% and 38% increase was observed for wellbeing and physical symptoms &amp; daily living </a:t>
            </a:r>
            <a:r>
              <a:rPr lang="en-CA" sz="2800" dirty="0" smtClean="0">
                <a:solidFill>
                  <a:schemeClr val="accent5">
                    <a:lumMod val="50000"/>
                  </a:schemeClr>
                </a:solidFill>
                <a:latin typeface="Franklin Gothic Book" panose="020B0503020102020204" pitchFamily="34" charset="0"/>
              </a:rPr>
              <a:t>scores</a:t>
            </a:r>
          </a:p>
          <a:p>
            <a:pPr marL="342900" indent="-342900">
              <a:buFont typeface="Arial" panose="020B0604020202020204" pitchFamily="34" charset="0"/>
              <a:buChar char="•"/>
            </a:pPr>
            <a:r>
              <a:rPr lang="en-CA" sz="2800" dirty="0" smtClean="0">
                <a:solidFill>
                  <a:schemeClr val="accent5">
                    <a:lumMod val="50000"/>
                  </a:schemeClr>
                </a:solidFill>
                <a:latin typeface="Franklin Gothic Book" panose="020B0503020102020204" pitchFamily="34" charset="0"/>
              </a:rPr>
              <a:t>Overall </a:t>
            </a:r>
            <a:r>
              <a:rPr lang="en-CA" sz="2800" dirty="0" err="1" smtClean="0">
                <a:solidFill>
                  <a:schemeClr val="accent5">
                    <a:lumMod val="50000"/>
                  </a:schemeClr>
                </a:solidFill>
                <a:latin typeface="Franklin Gothic Book" panose="020B0503020102020204" pitchFamily="34" charset="0"/>
              </a:rPr>
              <a:t>QoL</a:t>
            </a:r>
            <a:r>
              <a:rPr lang="en-CA" sz="2800" dirty="0" smtClean="0">
                <a:solidFill>
                  <a:schemeClr val="accent5">
                    <a:lumMod val="50000"/>
                  </a:schemeClr>
                </a:solidFill>
                <a:latin typeface="Franklin Gothic Book" panose="020B0503020102020204" pitchFamily="34" charset="0"/>
              </a:rPr>
              <a:t> score increased by 54%</a:t>
            </a:r>
            <a:endParaRPr lang="en-CA" sz="2800" dirty="0">
              <a:solidFill>
                <a:schemeClr val="accent5">
                  <a:lumMod val="50000"/>
                </a:schemeClr>
              </a:solidFill>
              <a:latin typeface="Franklin Gothic Book" panose="020B0503020102020204" pitchFamily="34" charset="0"/>
            </a:endParaRPr>
          </a:p>
        </p:txBody>
      </p:sp>
      <p:sp>
        <p:nvSpPr>
          <p:cNvPr id="76" name="TextBox 75"/>
          <p:cNvSpPr txBox="1"/>
          <p:nvPr/>
        </p:nvSpPr>
        <p:spPr>
          <a:xfrm>
            <a:off x="24782627" y="30103733"/>
            <a:ext cx="6952175" cy="1815882"/>
          </a:xfrm>
          <a:prstGeom prst="rect">
            <a:avLst/>
          </a:prstGeom>
          <a:solidFill>
            <a:schemeClr val="accent5">
              <a:lumMod val="20000"/>
              <a:lumOff val="80000"/>
            </a:schemeClr>
          </a:solidFill>
        </p:spPr>
        <p:txBody>
          <a:bodyPr wrap="square" rtlCol="0">
            <a:spAutoFit/>
          </a:bodyPr>
          <a:lstStyle/>
          <a:p>
            <a:pPr marL="284400" indent="-284400">
              <a:buFont typeface="Arial" panose="020B0604020202020204" pitchFamily="34" charset="0"/>
              <a:buChar char="•"/>
            </a:pPr>
            <a:r>
              <a:rPr lang="en-US" sz="2800" dirty="0" smtClean="0">
                <a:solidFill>
                  <a:schemeClr val="accent5">
                    <a:lumMod val="50000"/>
                  </a:schemeClr>
                </a:solidFill>
                <a:latin typeface="Franklin Gothic Book" panose="020B0503020102020204" pitchFamily="34" charset="0"/>
              </a:rPr>
              <a:t>The number of referrals to multidisciplinary team increased by 83%</a:t>
            </a:r>
          </a:p>
          <a:p>
            <a:pPr marL="284400" indent="-284400">
              <a:buFont typeface="Arial" panose="020B0604020202020204" pitchFamily="34" charset="0"/>
              <a:buChar char="•"/>
            </a:pPr>
            <a:r>
              <a:rPr lang="en-US" sz="2800" dirty="0" smtClean="0">
                <a:solidFill>
                  <a:schemeClr val="accent5">
                    <a:lumMod val="50000"/>
                  </a:schemeClr>
                </a:solidFill>
                <a:latin typeface="Franklin Gothic Book" panose="020B0503020102020204" pitchFamily="34" charset="0"/>
              </a:rPr>
              <a:t>The most common referrals were for ET nurse, MD, and Wound Specialist</a:t>
            </a:r>
          </a:p>
        </p:txBody>
      </p:sp>
      <p:graphicFrame>
        <p:nvGraphicFramePr>
          <p:cNvPr id="66" name="Chart 65"/>
          <p:cNvGraphicFramePr>
            <a:graphicFrameLocks/>
          </p:cNvGraphicFramePr>
          <p:nvPr>
            <p:extLst>
              <p:ext uri="{D42A27DB-BD31-4B8C-83A1-F6EECF244321}">
                <p14:modId xmlns:p14="http://schemas.microsoft.com/office/powerpoint/2010/main" val="2189499875"/>
              </p:ext>
            </p:extLst>
          </p:nvPr>
        </p:nvGraphicFramePr>
        <p:xfrm>
          <a:off x="24850071" y="26038868"/>
          <a:ext cx="6531921" cy="3941512"/>
        </p:xfrm>
        <a:graphic>
          <a:graphicData uri="http://schemas.openxmlformats.org/drawingml/2006/chart">
            <c:chart xmlns:c="http://schemas.openxmlformats.org/drawingml/2006/chart" xmlns:r="http://schemas.openxmlformats.org/officeDocument/2006/relationships" r:id="rId35"/>
          </a:graphicData>
        </a:graphic>
      </p:graphicFrame>
      <p:graphicFrame>
        <p:nvGraphicFramePr>
          <p:cNvPr id="67" name="Chart 66"/>
          <p:cNvGraphicFramePr>
            <a:graphicFrameLocks/>
          </p:cNvGraphicFramePr>
          <p:nvPr>
            <p:extLst>
              <p:ext uri="{D42A27DB-BD31-4B8C-83A1-F6EECF244321}">
                <p14:modId xmlns:p14="http://schemas.microsoft.com/office/powerpoint/2010/main" val="1318029017"/>
              </p:ext>
            </p:extLst>
          </p:nvPr>
        </p:nvGraphicFramePr>
        <p:xfrm>
          <a:off x="18582250" y="26092169"/>
          <a:ext cx="5738219" cy="3888211"/>
        </p:xfrm>
        <a:graphic>
          <a:graphicData uri="http://schemas.openxmlformats.org/drawingml/2006/chart">
            <c:chart xmlns:c="http://schemas.openxmlformats.org/drawingml/2006/chart" xmlns:r="http://schemas.openxmlformats.org/officeDocument/2006/relationships" r:id="rId36"/>
          </a:graphicData>
        </a:graphic>
      </p:graphicFrame>
      <p:graphicFrame>
        <p:nvGraphicFramePr>
          <p:cNvPr id="70" name="Chart 69"/>
          <p:cNvGraphicFramePr>
            <a:graphicFrameLocks/>
          </p:cNvGraphicFramePr>
          <p:nvPr>
            <p:extLst>
              <p:ext uri="{D42A27DB-BD31-4B8C-83A1-F6EECF244321}">
                <p14:modId xmlns:p14="http://schemas.microsoft.com/office/powerpoint/2010/main" val="3143382574"/>
              </p:ext>
            </p:extLst>
          </p:nvPr>
        </p:nvGraphicFramePr>
        <p:xfrm>
          <a:off x="12412304" y="26091191"/>
          <a:ext cx="5956999" cy="3889189"/>
        </p:xfrm>
        <a:graphic>
          <a:graphicData uri="http://schemas.openxmlformats.org/drawingml/2006/chart">
            <c:chart xmlns:c="http://schemas.openxmlformats.org/drawingml/2006/chart" xmlns:r="http://schemas.openxmlformats.org/officeDocument/2006/relationships" r:id="rId37"/>
          </a:graphicData>
        </a:graphic>
      </p:graphicFrame>
      <p:sp>
        <p:nvSpPr>
          <p:cNvPr id="9" name="TextBox 8"/>
          <p:cNvSpPr txBox="1"/>
          <p:nvPr/>
        </p:nvSpPr>
        <p:spPr>
          <a:xfrm>
            <a:off x="2020227" y="15162483"/>
            <a:ext cx="1614215" cy="523220"/>
          </a:xfrm>
          <a:prstGeom prst="rect">
            <a:avLst/>
          </a:prstGeom>
          <a:noFill/>
        </p:spPr>
        <p:txBody>
          <a:bodyPr wrap="square" rtlCol="0">
            <a:spAutoFit/>
          </a:bodyPr>
          <a:lstStyle/>
          <a:p>
            <a:r>
              <a:rPr lang="en-CA" sz="2800" dirty="0" smtClean="0">
                <a:solidFill>
                  <a:schemeClr val="accent5">
                    <a:lumMod val="50000"/>
                  </a:schemeClr>
                </a:solidFill>
              </a:rPr>
              <a:t>Diabetes</a:t>
            </a:r>
            <a:endParaRPr lang="en-CA" sz="2800" dirty="0">
              <a:solidFill>
                <a:schemeClr val="accent5">
                  <a:lumMod val="50000"/>
                </a:schemeClr>
              </a:solidFill>
            </a:endParaRPr>
          </a:p>
        </p:txBody>
      </p:sp>
      <p:sp>
        <p:nvSpPr>
          <p:cNvPr id="71" name="TextBox 70"/>
          <p:cNvSpPr txBox="1"/>
          <p:nvPr/>
        </p:nvSpPr>
        <p:spPr>
          <a:xfrm>
            <a:off x="5225963" y="15163615"/>
            <a:ext cx="1614215" cy="523220"/>
          </a:xfrm>
          <a:prstGeom prst="rect">
            <a:avLst/>
          </a:prstGeom>
          <a:noFill/>
        </p:spPr>
        <p:txBody>
          <a:bodyPr wrap="square" rtlCol="0">
            <a:spAutoFit/>
          </a:bodyPr>
          <a:lstStyle/>
          <a:p>
            <a:r>
              <a:rPr lang="en-CA" sz="2800" dirty="0" smtClean="0">
                <a:solidFill>
                  <a:schemeClr val="accent5">
                    <a:lumMod val="50000"/>
                  </a:schemeClr>
                </a:solidFill>
              </a:rPr>
              <a:t>Venous</a:t>
            </a:r>
            <a:endParaRPr lang="en-CA" sz="2800" dirty="0">
              <a:solidFill>
                <a:schemeClr val="accent5">
                  <a:lumMod val="50000"/>
                </a:schemeClr>
              </a:solidFill>
            </a:endParaRPr>
          </a:p>
        </p:txBody>
      </p:sp>
      <p:sp>
        <p:nvSpPr>
          <p:cNvPr id="72" name="TextBox 71"/>
          <p:cNvSpPr txBox="1"/>
          <p:nvPr/>
        </p:nvSpPr>
        <p:spPr>
          <a:xfrm>
            <a:off x="8216689" y="15163615"/>
            <a:ext cx="1614215" cy="523220"/>
          </a:xfrm>
          <a:prstGeom prst="rect">
            <a:avLst/>
          </a:prstGeom>
          <a:noFill/>
        </p:spPr>
        <p:txBody>
          <a:bodyPr wrap="square" rtlCol="0">
            <a:spAutoFit/>
          </a:bodyPr>
          <a:lstStyle/>
          <a:p>
            <a:r>
              <a:rPr lang="en-CA" sz="2800" dirty="0" smtClean="0">
                <a:solidFill>
                  <a:schemeClr val="accent5">
                    <a:lumMod val="50000"/>
                  </a:schemeClr>
                </a:solidFill>
              </a:rPr>
              <a:t>Arterial</a:t>
            </a:r>
            <a:endParaRPr lang="en-CA" sz="2800" dirty="0">
              <a:solidFill>
                <a:schemeClr val="accent5">
                  <a:lumMod val="50000"/>
                </a:schemeClr>
              </a:solidFill>
            </a:endParaRPr>
          </a:p>
        </p:txBody>
      </p:sp>
    </p:spTree>
    <p:custDataLst>
      <p:tags r:id="rId1"/>
    </p:custDataLst>
    <p:extLst>
      <p:ext uri="{BB962C8B-B14F-4D97-AF65-F5344CB8AC3E}">
        <p14:creationId xmlns:p14="http://schemas.microsoft.com/office/powerpoint/2010/main" val="22531735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7415</TotalTime>
  <Words>1266</Words>
  <Application>Microsoft Office PowerPoint</Application>
  <PresentationFormat>Custom</PresentationFormat>
  <Paragraphs>144</Paragraphs>
  <Slides>1</Slides>
  <Notes>1</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11" baseType="lpstr">
      <vt:lpstr>Arial</vt:lpstr>
      <vt:lpstr>Calibri</vt:lpstr>
      <vt:lpstr>Franklin Gothic Book</vt:lpstr>
      <vt:lpstr>Franklin Gothic Medium</vt:lpstr>
      <vt:lpstr>Times New Roman</vt:lpstr>
      <vt:lpstr>Trebuchet MS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Marzieh Moattari</cp:lastModifiedBy>
  <cp:revision>401</cp:revision>
  <cp:lastPrinted>2019-03-11T15:47:43Z</cp:lastPrinted>
  <dcterms:created xsi:type="dcterms:W3CDTF">2012-02-03T19:11:35Z</dcterms:created>
  <dcterms:modified xsi:type="dcterms:W3CDTF">2020-03-03T02:00:32Z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131A7D23-4A5A-41DF-A329-06ACF7E9ECF7</vt:lpwstr>
  </property>
  <property fmtid="{D5CDD505-2E9C-101B-9397-08002B2CF9AE}" pid="3" name="ArticulatePath">
    <vt:lpwstr>Ritchie J Final Poster 2019</vt:lpwstr>
  </property>
</Properties>
</file>